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13"/>
  </p:notesMasterIdLst>
  <p:sldIdLst>
    <p:sldId id="256" r:id="rId2"/>
    <p:sldId id="258" r:id="rId3"/>
    <p:sldId id="259" r:id="rId4"/>
    <p:sldId id="260" r:id="rId5"/>
    <p:sldId id="262" r:id="rId6"/>
    <p:sldId id="296" r:id="rId7"/>
    <p:sldId id="299" r:id="rId8"/>
    <p:sldId id="300" r:id="rId9"/>
    <p:sldId id="297" r:id="rId10"/>
    <p:sldId id="298" r:id="rId11"/>
    <p:sldId id="268"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B4C1C1-967A-41E8-A8F8-1E18D86FD559}">
  <a:tblStyle styleId="{D7B4C1C1-967A-41E8-A8F8-1E18D86FD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26" y="-19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cd91756d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cd91756d1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c78160b79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c78160b79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cd91756d1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cd91756d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c78160b7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c78160b7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cd91756d1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cd91756d1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20150" y="4178325"/>
            <a:ext cx="7703700" cy="348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solidFill>
                  <a:srgbClr val="F8F5DC"/>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0" name="Google Shape;10;p2"/>
          <p:cNvPicPr preferRelativeResize="0"/>
          <p:nvPr/>
        </p:nvPicPr>
        <p:blipFill>
          <a:blip r:embed="rId2">
            <a:alphaModFix/>
          </a:blip>
          <a:stretch>
            <a:fillRect/>
          </a:stretch>
        </p:blipFill>
        <p:spPr>
          <a:xfrm>
            <a:off x="0" y="2923950"/>
            <a:ext cx="9144003" cy="1285875"/>
          </a:xfrm>
          <a:prstGeom prst="rect">
            <a:avLst/>
          </a:prstGeom>
          <a:noFill/>
          <a:ln>
            <a:noFill/>
          </a:ln>
        </p:spPr>
      </p:pic>
      <p:sp>
        <p:nvSpPr>
          <p:cNvPr id="11" name="Google Shape;11;p2"/>
          <p:cNvSpPr txBox="1">
            <a:spLocks noGrp="1"/>
          </p:cNvSpPr>
          <p:nvPr>
            <p:ph type="ctrTitle"/>
          </p:nvPr>
        </p:nvSpPr>
        <p:spPr>
          <a:xfrm>
            <a:off x="718775" y="3064400"/>
            <a:ext cx="7706400" cy="1005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8F5DC"/>
              </a:buClr>
              <a:buSzPts val="5200"/>
              <a:buNone/>
              <a:defRPr sz="4800">
                <a:solidFill>
                  <a:srgbClr val="F8F5DC"/>
                </a:solidFill>
                <a:latin typeface="Oswald Regular"/>
                <a:ea typeface="Oswald Regular"/>
                <a:cs typeface="Oswald Regular"/>
                <a:sym typeface="Oswald Regular"/>
              </a:defRPr>
            </a:lvl1pPr>
            <a:lvl2pPr lvl="1" algn="ctr" rtl="0">
              <a:spcBef>
                <a:spcPts val="0"/>
              </a:spcBef>
              <a:spcAft>
                <a:spcPts val="0"/>
              </a:spcAft>
              <a:buClr>
                <a:srgbClr val="F8F5DC"/>
              </a:buClr>
              <a:buSzPts val="5200"/>
              <a:buNone/>
              <a:defRPr sz="5200">
                <a:solidFill>
                  <a:srgbClr val="F8F5DC"/>
                </a:solidFill>
              </a:defRPr>
            </a:lvl2pPr>
            <a:lvl3pPr lvl="2" algn="ctr" rtl="0">
              <a:spcBef>
                <a:spcPts val="0"/>
              </a:spcBef>
              <a:spcAft>
                <a:spcPts val="0"/>
              </a:spcAft>
              <a:buClr>
                <a:srgbClr val="F8F5DC"/>
              </a:buClr>
              <a:buSzPts val="5200"/>
              <a:buNone/>
              <a:defRPr sz="5200">
                <a:solidFill>
                  <a:srgbClr val="F8F5DC"/>
                </a:solidFill>
              </a:defRPr>
            </a:lvl3pPr>
            <a:lvl4pPr lvl="3" algn="ctr" rtl="0">
              <a:spcBef>
                <a:spcPts val="0"/>
              </a:spcBef>
              <a:spcAft>
                <a:spcPts val="0"/>
              </a:spcAft>
              <a:buClr>
                <a:srgbClr val="F8F5DC"/>
              </a:buClr>
              <a:buSzPts val="5200"/>
              <a:buNone/>
              <a:defRPr sz="5200">
                <a:solidFill>
                  <a:srgbClr val="F8F5DC"/>
                </a:solidFill>
              </a:defRPr>
            </a:lvl4pPr>
            <a:lvl5pPr lvl="4" algn="ctr" rtl="0">
              <a:spcBef>
                <a:spcPts val="0"/>
              </a:spcBef>
              <a:spcAft>
                <a:spcPts val="0"/>
              </a:spcAft>
              <a:buClr>
                <a:srgbClr val="F8F5DC"/>
              </a:buClr>
              <a:buSzPts val="5200"/>
              <a:buNone/>
              <a:defRPr sz="5200">
                <a:solidFill>
                  <a:srgbClr val="F8F5DC"/>
                </a:solidFill>
              </a:defRPr>
            </a:lvl5pPr>
            <a:lvl6pPr lvl="5" algn="ctr" rtl="0">
              <a:spcBef>
                <a:spcPts val="0"/>
              </a:spcBef>
              <a:spcAft>
                <a:spcPts val="0"/>
              </a:spcAft>
              <a:buClr>
                <a:srgbClr val="F8F5DC"/>
              </a:buClr>
              <a:buSzPts val="5200"/>
              <a:buNone/>
              <a:defRPr sz="5200">
                <a:solidFill>
                  <a:srgbClr val="F8F5DC"/>
                </a:solidFill>
              </a:defRPr>
            </a:lvl6pPr>
            <a:lvl7pPr lvl="6" algn="ctr" rtl="0">
              <a:spcBef>
                <a:spcPts val="0"/>
              </a:spcBef>
              <a:spcAft>
                <a:spcPts val="0"/>
              </a:spcAft>
              <a:buClr>
                <a:srgbClr val="F8F5DC"/>
              </a:buClr>
              <a:buSzPts val="5200"/>
              <a:buNone/>
              <a:defRPr sz="5200">
                <a:solidFill>
                  <a:srgbClr val="F8F5DC"/>
                </a:solidFill>
              </a:defRPr>
            </a:lvl7pPr>
            <a:lvl8pPr lvl="7" algn="ctr" rtl="0">
              <a:spcBef>
                <a:spcPts val="0"/>
              </a:spcBef>
              <a:spcAft>
                <a:spcPts val="0"/>
              </a:spcAft>
              <a:buClr>
                <a:srgbClr val="F8F5DC"/>
              </a:buClr>
              <a:buSzPts val="5200"/>
              <a:buNone/>
              <a:defRPr sz="5200">
                <a:solidFill>
                  <a:srgbClr val="F8F5DC"/>
                </a:solidFill>
              </a:defRPr>
            </a:lvl8pPr>
            <a:lvl9pPr lvl="8" algn="ctr" rtl="0">
              <a:spcBef>
                <a:spcPts val="0"/>
              </a:spcBef>
              <a:spcAft>
                <a:spcPts val="0"/>
              </a:spcAft>
              <a:buClr>
                <a:srgbClr val="F8F5DC"/>
              </a:buClr>
              <a:buSzPts val="5200"/>
              <a:buNone/>
              <a:defRPr sz="5200">
                <a:solidFill>
                  <a:srgbClr val="F8F5D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2">
    <p:spTree>
      <p:nvGrpSpPr>
        <p:cNvPr id="1" name="Shape 1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191950"/>
            <a:ext cx="9144003" cy="1285875"/>
          </a:xfrm>
          <a:prstGeom prst="rect">
            <a:avLst/>
          </a:prstGeom>
          <a:noFill/>
          <a:ln>
            <a:noFill/>
          </a:ln>
        </p:spPr>
      </p:pic>
      <p:sp>
        <p:nvSpPr>
          <p:cNvPr id="23" name="Google Shape;23;p5"/>
          <p:cNvSpPr txBox="1">
            <a:spLocks noGrp="1"/>
          </p:cNvSpPr>
          <p:nvPr>
            <p:ph type="title"/>
          </p:nvPr>
        </p:nvSpPr>
        <p:spPr>
          <a:xfrm>
            <a:off x="720000" y="49777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F8F5DC"/>
              </a:buClr>
              <a:buSzPts val="3600"/>
              <a:buNone/>
              <a:defRPr>
                <a:solidFill>
                  <a:srgbClr val="F8F5DC"/>
                </a:solidFill>
              </a:defRPr>
            </a:lvl1pPr>
            <a:lvl2pPr lvl="1">
              <a:spcBef>
                <a:spcPts val="0"/>
              </a:spcBef>
              <a:spcAft>
                <a:spcPts val="0"/>
              </a:spcAft>
              <a:buClr>
                <a:srgbClr val="F8F5DC"/>
              </a:buClr>
              <a:buSzPts val="3600"/>
              <a:buNone/>
              <a:defRPr>
                <a:solidFill>
                  <a:srgbClr val="F8F5DC"/>
                </a:solidFill>
              </a:defRPr>
            </a:lvl2pPr>
            <a:lvl3pPr lvl="2">
              <a:spcBef>
                <a:spcPts val="0"/>
              </a:spcBef>
              <a:spcAft>
                <a:spcPts val="0"/>
              </a:spcAft>
              <a:buClr>
                <a:srgbClr val="F8F5DC"/>
              </a:buClr>
              <a:buSzPts val="3600"/>
              <a:buNone/>
              <a:defRPr>
                <a:solidFill>
                  <a:srgbClr val="F8F5DC"/>
                </a:solidFill>
              </a:defRPr>
            </a:lvl3pPr>
            <a:lvl4pPr lvl="3">
              <a:spcBef>
                <a:spcPts val="0"/>
              </a:spcBef>
              <a:spcAft>
                <a:spcPts val="0"/>
              </a:spcAft>
              <a:buClr>
                <a:srgbClr val="F8F5DC"/>
              </a:buClr>
              <a:buSzPts val="3600"/>
              <a:buNone/>
              <a:defRPr>
                <a:solidFill>
                  <a:srgbClr val="F8F5DC"/>
                </a:solidFill>
              </a:defRPr>
            </a:lvl4pPr>
            <a:lvl5pPr lvl="4">
              <a:spcBef>
                <a:spcPts val="0"/>
              </a:spcBef>
              <a:spcAft>
                <a:spcPts val="0"/>
              </a:spcAft>
              <a:buClr>
                <a:srgbClr val="F8F5DC"/>
              </a:buClr>
              <a:buSzPts val="3600"/>
              <a:buNone/>
              <a:defRPr>
                <a:solidFill>
                  <a:srgbClr val="F8F5DC"/>
                </a:solidFill>
              </a:defRPr>
            </a:lvl5pPr>
            <a:lvl6pPr lvl="5">
              <a:spcBef>
                <a:spcPts val="0"/>
              </a:spcBef>
              <a:spcAft>
                <a:spcPts val="0"/>
              </a:spcAft>
              <a:buClr>
                <a:srgbClr val="F8F5DC"/>
              </a:buClr>
              <a:buSzPts val="3600"/>
              <a:buNone/>
              <a:defRPr>
                <a:solidFill>
                  <a:srgbClr val="F8F5DC"/>
                </a:solidFill>
              </a:defRPr>
            </a:lvl6pPr>
            <a:lvl7pPr lvl="6">
              <a:spcBef>
                <a:spcPts val="0"/>
              </a:spcBef>
              <a:spcAft>
                <a:spcPts val="0"/>
              </a:spcAft>
              <a:buClr>
                <a:srgbClr val="F8F5DC"/>
              </a:buClr>
              <a:buSzPts val="3600"/>
              <a:buNone/>
              <a:defRPr>
                <a:solidFill>
                  <a:srgbClr val="F8F5DC"/>
                </a:solidFill>
              </a:defRPr>
            </a:lvl7pPr>
            <a:lvl8pPr lvl="7">
              <a:spcBef>
                <a:spcPts val="0"/>
              </a:spcBef>
              <a:spcAft>
                <a:spcPts val="0"/>
              </a:spcAft>
              <a:buClr>
                <a:srgbClr val="F8F5DC"/>
              </a:buClr>
              <a:buSzPts val="3600"/>
              <a:buNone/>
              <a:defRPr>
                <a:solidFill>
                  <a:srgbClr val="F8F5DC"/>
                </a:solidFill>
              </a:defRPr>
            </a:lvl8pPr>
            <a:lvl9pPr lvl="8">
              <a:spcBef>
                <a:spcPts val="0"/>
              </a:spcBef>
              <a:spcAft>
                <a:spcPts val="0"/>
              </a:spcAft>
              <a:buClr>
                <a:srgbClr val="F8F5DC"/>
              </a:buClr>
              <a:buSzPts val="3600"/>
              <a:buNone/>
              <a:defRPr>
                <a:solidFill>
                  <a:srgbClr val="F8F5DC"/>
                </a:solidFill>
              </a:defRPr>
            </a:lvl9pPr>
          </a:lstStyle>
          <a:p>
            <a:endParaRPr/>
          </a:p>
        </p:txBody>
      </p:sp>
      <p:sp>
        <p:nvSpPr>
          <p:cNvPr id="24" name="Google Shape;24;p5"/>
          <p:cNvSpPr txBox="1">
            <a:spLocks noGrp="1"/>
          </p:cNvSpPr>
          <p:nvPr>
            <p:ph type="subTitle" idx="1"/>
          </p:nvPr>
        </p:nvSpPr>
        <p:spPr>
          <a:xfrm>
            <a:off x="1795213" y="3728600"/>
            <a:ext cx="2269200" cy="858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8F5DC"/>
              </a:buClr>
              <a:buSzPts val="1600"/>
              <a:buNone/>
              <a:defRPr>
                <a:solidFill>
                  <a:srgbClr val="F8F5DC"/>
                </a:solidFill>
              </a:defRPr>
            </a:lvl1pPr>
            <a:lvl2pPr lvl="1">
              <a:spcBef>
                <a:spcPts val="0"/>
              </a:spcBef>
              <a:spcAft>
                <a:spcPts val="0"/>
              </a:spcAft>
              <a:buClr>
                <a:srgbClr val="F8F5DC"/>
              </a:buClr>
              <a:buSzPts val="1600"/>
              <a:buNone/>
              <a:defRPr>
                <a:solidFill>
                  <a:srgbClr val="F8F5DC"/>
                </a:solidFill>
              </a:defRPr>
            </a:lvl2pPr>
            <a:lvl3pPr lvl="2">
              <a:spcBef>
                <a:spcPts val="0"/>
              </a:spcBef>
              <a:spcAft>
                <a:spcPts val="0"/>
              </a:spcAft>
              <a:buClr>
                <a:srgbClr val="F8F5DC"/>
              </a:buClr>
              <a:buSzPts val="1600"/>
              <a:buNone/>
              <a:defRPr>
                <a:solidFill>
                  <a:srgbClr val="F8F5DC"/>
                </a:solidFill>
              </a:defRPr>
            </a:lvl3pPr>
            <a:lvl4pPr lvl="3">
              <a:spcBef>
                <a:spcPts val="0"/>
              </a:spcBef>
              <a:spcAft>
                <a:spcPts val="0"/>
              </a:spcAft>
              <a:buClr>
                <a:srgbClr val="F8F5DC"/>
              </a:buClr>
              <a:buSzPts val="1600"/>
              <a:buNone/>
              <a:defRPr>
                <a:solidFill>
                  <a:srgbClr val="F8F5DC"/>
                </a:solidFill>
              </a:defRPr>
            </a:lvl4pPr>
            <a:lvl5pPr lvl="4">
              <a:spcBef>
                <a:spcPts val="0"/>
              </a:spcBef>
              <a:spcAft>
                <a:spcPts val="0"/>
              </a:spcAft>
              <a:buClr>
                <a:srgbClr val="F8F5DC"/>
              </a:buClr>
              <a:buSzPts val="1600"/>
              <a:buNone/>
              <a:defRPr>
                <a:solidFill>
                  <a:srgbClr val="F8F5DC"/>
                </a:solidFill>
              </a:defRPr>
            </a:lvl5pPr>
            <a:lvl6pPr lvl="5">
              <a:spcBef>
                <a:spcPts val="0"/>
              </a:spcBef>
              <a:spcAft>
                <a:spcPts val="0"/>
              </a:spcAft>
              <a:buClr>
                <a:srgbClr val="F8F5DC"/>
              </a:buClr>
              <a:buSzPts val="1600"/>
              <a:buNone/>
              <a:defRPr>
                <a:solidFill>
                  <a:srgbClr val="F8F5DC"/>
                </a:solidFill>
              </a:defRPr>
            </a:lvl6pPr>
            <a:lvl7pPr lvl="6">
              <a:spcBef>
                <a:spcPts val="0"/>
              </a:spcBef>
              <a:spcAft>
                <a:spcPts val="0"/>
              </a:spcAft>
              <a:buClr>
                <a:srgbClr val="F8F5DC"/>
              </a:buClr>
              <a:buSzPts val="1600"/>
              <a:buNone/>
              <a:defRPr>
                <a:solidFill>
                  <a:srgbClr val="F8F5DC"/>
                </a:solidFill>
              </a:defRPr>
            </a:lvl7pPr>
            <a:lvl8pPr lvl="7">
              <a:spcBef>
                <a:spcPts val="0"/>
              </a:spcBef>
              <a:spcAft>
                <a:spcPts val="0"/>
              </a:spcAft>
              <a:buClr>
                <a:srgbClr val="F8F5DC"/>
              </a:buClr>
              <a:buSzPts val="1600"/>
              <a:buNone/>
              <a:defRPr>
                <a:solidFill>
                  <a:srgbClr val="F8F5DC"/>
                </a:solidFill>
              </a:defRPr>
            </a:lvl8pPr>
            <a:lvl9pPr lvl="8">
              <a:spcBef>
                <a:spcPts val="0"/>
              </a:spcBef>
              <a:spcAft>
                <a:spcPts val="0"/>
              </a:spcAft>
              <a:buClr>
                <a:srgbClr val="F8F5DC"/>
              </a:buClr>
              <a:buSzPts val="1600"/>
              <a:buNone/>
              <a:defRPr>
                <a:solidFill>
                  <a:srgbClr val="F8F5DC"/>
                </a:solidFill>
              </a:defRPr>
            </a:lvl9pPr>
          </a:lstStyle>
          <a:p>
            <a:endParaRPr/>
          </a:p>
        </p:txBody>
      </p:sp>
      <p:sp>
        <p:nvSpPr>
          <p:cNvPr id="25" name="Google Shape;25;p5"/>
          <p:cNvSpPr txBox="1">
            <a:spLocks noGrp="1"/>
          </p:cNvSpPr>
          <p:nvPr>
            <p:ph type="subTitle" idx="2"/>
          </p:nvPr>
        </p:nvSpPr>
        <p:spPr>
          <a:xfrm>
            <a:off x="5079588" y="3728600"/>
            <a:ext cx="2269200" cy="858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8F5DC"/>
              </a:buClr>
              <a:buSzPts val="1600"/>
              <a:buNone/>
              <a:defRPr>
                <a:solidFill>
                  <a:srgbClr val="F8F5DC"/>
                </a:solidFill>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26" name="Google Shape;26;p5"/>
          <p:cNvSpPr txBox="1">
            <a:spLocks noGrp="1"/>
          </p:cNvSpPr>
          <p:nvPr>
            <p:ph type="subTitle" idx="3"/>
          </p:nvPr>
        </p:nvSpPr>
        <p:spPr>
          <a:xfrm>
            <a:off x="1795225" y="3253050"/>
            <a:ext cx="2269200" cy="526500"/>
          </a:xfrm>
          <a:prstGeom prst="rect">
            <a:avLst/>
          </a:prstGeom>
          <a:solidFill>
            <a:srgbClr val="291C3B"/>
          </a:solidFill>
        </p:spPr>
        <p:txBody>
          <a:bodyPr spcFirstLastPara="1" wrap="square" lIns="91425" tIns="91425" rIns="91425" bIns="91425" anchor="t" anchorCtr="0">
            <a:noAutofit/>
          </a:bodyPr>
          <a:lstStyle>
            <a:lvl1pPr lvl="0"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27" name="Google Shape;27;p5"/>
          <p:cNvSpPr txBox="1">
            <a:spLocks noGrp="1"/>
          </p:cNvSpPr>
          <p:nvPr>
            <p:ph type="subTitle" idx="4"/>
          </p:nvPr>
        </p:nvSpPr>
        <p:spPr>
          <a:xfrm>
            <a:off x="5079600" y="3253050"/>
            <a:ext cx="2269200" cy="526500"/>
          </a:xfrm>
          <a:prstGeom prst="rect">
            <a:avLst/>
          </a:prstGeom>
          <a:solidFill>
            <a:srgbClr val="291C3B"/>
          </a:solidFill>
        </p:spPr>
        <p:txBody>
          <a:bodyPr spcFirstLastPara="1" wrap="square" lIns="91425" tIns="91425" rIns="91425" bIns="91425" anchor="t" anchorCtr="0">
            <a:noAutofit/>
          </a:bodyPr>
          <a:lstStyle>
            <a:lvl1pPr lvl="0"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191950"/>
            <a:ext cx="9144003" cy="1285875"/>
          </a:xfrm>
          <a:prstGeom prst="rect">
            <a:avLst/>
          </a:prstGeom>
          <a:noFill/>
          <a:ln>
            <a:noFill/>
          </a:ln>
        </p:spPr>
      </p:pic>
      <p:sp>
        <p:nvSpPr>
          <p:cNvPr id="34" name="Google Shape;34;p7"/>
          <p:cNvSpPr txBox="1">
            <a:spLocks noGrp="1"/>
          </p:cNvSpPr>
          <p:nvPr>
            <p:ph type="body" idx="1"/>
          </p:nvPr>
        </p:nvSpPr>
        <p:spPr>
          <a:xfrm>
            <a:off x="826750" y="1751125"/>
            <a:ext cx="3712800" cy="2651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Font typeface="Red Hat Text"/>
              <a:buChar char="●"/>
              <a:defRPr/>
            </a:lvl1pPr>
            <a:lvl2pPr marL="914400" lvl="1" indent="-330200">
              <a:spcBef>
                <a:spcPts val="0"/>
              </a:spcBef>
              <a:spcAft>
                <a:spcPts val="0"/>
              </a:spcAft>
              <a:buSzPts val="1600"/>
              <a:buFont typeface="Red Hat Text"/>
              <a:buChar char="○"/>
              <a:defRPr/>
            </a:lvl2pPr>
            <a:lvl3pPr marL="1371600" lvl="2" indent="-330200">
              <a:spcBef>
                <a:spcPts val="0"/>
              </a:spcBef>
              <a:spcAft>
                <a:spcPts val="0"/>
              </a:spcAft>
              <a:buSzPts val="1600"/>
              <a:buFont typeface="Red Hat Text"/>
              <a:buChar char="■"/>
              <a:defRPr/>
            </a:lvl3pPr>
            <a:lvl4pPr marL="1828800" lvl="3" indent="-330200">
              <a:spcBef>
                <a:spcPts val="0"/>
              </a:spcBef>
              <a:spcAft>
                <a:spcPts val="0"/>
              </a:spcAft>
              <a:buSzPts val="1600"/>
              <a:buFont typeface="Red Hat Text"/>
              <a:buChar char="●"/>
              <a:defRPr/>
            </a:lvl4pPr>
            <a:lvl5pPr marL="2286000" lvl="4" indent="-330200">
              <a:spcBef>
                <a:spcPts val="0"/>
              </a:spcBef>
              <a:spcAft>
                <a:spcPts val="0"/>
              </a:spcAft>
              <a:buSzPts val="1600"/>
              <a:buFont typeface="Red Hat Text"/>
              <a:buChar char="○"/>
              <a:defRPr/>
            </a:lvl5pPr>
            <a:lvl6pPr marL="2743200" lvl="5" indent="-330200">
              <a:spcBef>
                <a:spcPts val="0"/>
              </a:spcBef>
              <a:spcAft>
                <a:spcPts val="0"/>
              </a:spcAft>
              <a:buSzPts val="1600"/>
              <a:buFont typeface="Red Hat Text"/>
              <a:buChar char="■"/>
              <a:defRPr/>
            </a:lvl6pPr>
            <a:lvl7pPr marL="3200400" lvl="6" indent="-330200">
              <a:spcBef>
                <a:spcPts val="0"/>
              </a:spcBef>
              <a:spcAft>
                <a:spcPts val="0"/>
              </a:spcAft>
              <a:buSzPts val="1600"/>
              <a:buFont typeface="Red Hat Text"/>
              <a:buChar char="●"/>
              <a:defRPr/>
            </a:lvl7pPr>
            <a:lvl8pPr marL="3657600" lvl="7" indent="-330200">
              <a:spcBef>
                <a:spcPts val="0"/>
              </a:spcBef>
              <a:spcAft>
                <a:spcPts val="0"/>
              </a:spcAft>
              <a:buSzPts val="1600"/>
              <a:buFont typeface="Red Hat Text"/>
              <a:buChar char="○"/>
              <a:defRPr/>
            </a:lvl8pPr>
            <a:lvl9pPr marL="4114800" lvl="8" indent="-330200">
              <a:spcBef>
                <a:spcPts val="0"/>
              </a:spcBef>
              <a:spcAft>
                <a:spcPts val="0"/>
              </a:spcAft>
              <a:buSzPts val="1600"/>
              <a:buFont typeface="Red Hat Text"/>
              <a:buChar char="■"/>
              <a:defRPr/>
            </a:lvl9pPr>
          </a:lstStyle>
          <a:p>
            <a:endParaRPr/>
          </a:p>
        </p:txBody>
      </p:sp>
      <p:sp>
        <p:nvSpPr>
          <p:cNvPr id="35" name="Google Shape;35;p7"/>
          <p:cNvSpPr txBox="1">
            <a:spLocks noGrp="1"/>
          </p:cNvSpPr>
          <p:nvPr>
            <p:ph type="title"/>
          </p:nvPr>
        </p:nvSpPr>
        <p:spPr>
          <a:xfrm>
            <a:off x="720000" y="4977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3600"/>
              <a:buNone/>
              <a:defRPr>
                <a:solidFill>
                  <a:srgbClr val="F8F5DC"/>
                </a:solidFill>
              </a:defRPr>
            </a:lvl1pPr>
            <a:lvl2pPr lvl="1" rtl="0">
              <a:spcBef>
                <a:spcPts val="0"/>
              </a:spcBef>
              <a:spcAft>
                <a:spcPts val="0"/>
              </a:spcAft>
              <a:buClr>
                <a:srgbClr val="F8F5DC"/>
              </a:buClr>
              <a:buSzPts val="3600"/>
              <a:buNone/>
              <a:defRPr>
                <a:solidFill>
                  <a:srgbClr val="F8F5DC"/>
                </a:solidFill>
              </a:defRPr>
            </a:lvl2pPr>
            <a:lvl3pPr lvl="2" rtl="0">
              <a:spcBef>
                <a:spcPts val="0"/>
              </a:spcBef>
              <a:spcAft>
                <a:spcPts val="0"/>
              </a:spcAft>
              <a:buClr>
                <a:srgbClr val="F8F5DC"/>
              </a:buClr>
              <a:buSzPts val="3600"/>
              <a:buNone/>
              <a:defRPr>
                <a:solidFill>
                  <a:srgbClr val="F8F5DC"/>
                </a:solidFill>
              </a:defRPr>
            </a:lvl3pPr>
            <a:lvl4pPr lvl="3" rtl="0">
              <a:spcBef>
                <a:spcPts val="0"/>
              </a:spcBef>
              <a:spcAft>
                <a:spcPts val="0"/>
              </a:spcAft>
              <a:buClr>
                <a:srgbClr val="F8F5DC"/>
              </a:buClr>
              <a:buSzPts val="3600"/>
              <a:buNone/>
              <a:defRPr>
                <a:solidFill>
                  <a:srgbClr val="F8F5DC"/>
                </a:solidFill>
              </a:defRPr>
            </a:lvl4pPr>
            <a:lvl5pPr lvl="4" rtl="0">
              <a:spcBef>
                <a:spcPts val="0"/>
              </a:spcBef>
              <a:spcAft>
                <a:spcPts val="0"/>
              </a:spcAft>
              <a:buClr>
                <a:srgbClr val="F8F5DC"/>
              </a:buClr>
              <a:buSzPts val="3600"/>
              <a:buNone/>
              <a:defRPr>
                <a:solidFill>
                  <a:srgbClr val="F8F5DC"/>
                </a:solidFill>
              </a:defRPr>
            </a:lvl5pPr>
            <a:lvl6pPr lvl="5" rtl="0">
              <a:spcBef>
                <a:spcPts val="0"/>
              </a:spcBef>
              <a:spcAft>
                <a:spcPts val="0"/>
              </a:spcAft>
              <a:buClr>
                <a:srgbClr val="F8F5DC"/>
              </a:buClr>
              <a:buSzPts val="3600"/>
              <a:buNone/>
              <a:defRPr>
                <a:solidFill>
                  <a:srgbClr val="F8F5DC"/>
                </a:solidFill>
              </a:defRPr>
            </a:lvl6pPr>
            <a:lvl7pPr lvl="6" rtl="0">
              <a:spcBef>
                <a:spcPts val="0"/>
              </a:spcBef>
              <a:spcAft>
                <a:spcPts val="0"/>
              </a:spcAft>
              <a:buClr>
                <a:srgbClr val="F8F5DC"/>
              </a:buClr>
              <a:buSzPts val="3600"/>
              <a:buNone/>
              <a:defRPr>
                <a:solidFill>
                  <a:srgbClr val="F8F5DC"/>
                </a:solidFill>
              </a:defRPr>
            </a:lvl7pPr>
            <a:lvl8pPr lvl="7" rtl="0">
              <a:spcBef>
                <a:spcPts val="0"/>
              </a:spcBef>
              <a:spcAft>
                <a:spcPts val="0"/>
              </a:spcAft>
              <a:buClr>
                <a:srgbClr val="F8F5DC"/>
              </a:buClr>
              <a:buSzPts val="3600"/>
              <a:buNone/>
              <a:defRPr>
                <a:solidFill>
                  <a:srgbClr val="F8F5DC"/>
                </a:solidFill>
              </a:defRPr>
            </a:lvl8pPr>
            <a:lvl9pPr lvl="8" rtl="0">
              <a:spcBef>
                <a:spcPts val="0"/>
              </a:spcBef>
              <a:spcAft>
                <a:spcPts val="0"/>
              </a:spcAft>
              <a:buClr>
                <a:srgbClr val="F8F5DC"/>
              </a:buClr>
              <a:buSzPts val="3600"/>
              <a:buNone/>
              <a:defRPr>
                <a:solidFill>
                  <a:srgbClr val="F8F5DC"/>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l="3594" r="10213"/>
          <a:stretch/>
        </p:blipFill>
        <p:spPr>
          <a:xfrm>
            <a:off x="2" y="844800"/>
            <a:ext cx="9144003" cy="1491875"/>
          </a:xfrm>
          <a:prstGeom prst="rect">
            <a:avLst/>
          </a:prstGeom>
          <a:noFill/>
          <a:ln>
            <a:noFill/>
          </a:ln>
        </p:spPr>
      </p:pic>
      <p:sp>
        <p:nvSpPr>
          <p:cNvPr id="38" name="Google Shape;38;p8"/>
          <p:cNvSpPr txBox="1">
            <a:spLocks noGrp="1"/>
          </p:cNvSpPr>
          <p:nvPr>
            <p:ph type="title"/>
          </p:nvPr>
        </p:nvSpPr>
        <p:spPr>
          <a:xfrm>
            <a:off x="2929150" y="959050"/>
            <a:ext cx="5495100" cy="2781000"/>
          </a:xfrm>
          <a:prstGeom prst="rect">
            <a:avLst/>
          </a:prstGeom>
        </p:spPr>
        <p:txBody>
          <a:bodyPr spcFirstLastPara="1" wrap="square" lIns="91425" tIns="91425" rIns="91425" bIns="91425" anchor="ctr" anchorCtr="0">
            <a:noAutofit/>
          </a:bodyPr>
          <a:lstStyle>
            <a:lvl1pPr lvl="0" algn="r">
              <a:spcBef>
                <a:spcPts val="0"/>
              </a:spcBef>
              <a:spcAft>
                <a:spcPts val="0"/>
              </a:spcAft>
              <a:buSzPts val="5000"/>
              <a:buNone/>
              <a:defRPr sz="9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1146300" y="1291350"/>
            <a:ext cx="4045200" cy="1482300"/>
          </a:xfrm>
          <a:prstGeom prst="rect">
            <a:avLst/>
          </a:prstGeom>
        </p:spPr>
        <p:txBody>
          <a:bodyPr spcFirstLastPara="1" wrap="square" lIns="91425" tIns="91425" rIns="91425" bIns="91425" anchor="b" anchorCtr="0">
            <a:noAutofit/>
          </a:bodyPr>
          <a:lstStyle>
            <a:lvl1pPr lvl="0" algn="l">
              <a:spcBef>
                <a:spcPts val="0"/>
              </a:spcBef>
              <a:spcAft>
                <a:spcPts val="0"/>
              </a:spcAft>
              <a:buSzPts val="4200"/>
              <a:buNone/>
              <a:defRPr sz="8000">
                <a:solidFill>
                  <a:srgbClr val="F8F5DC"/>
                </a:solidFill>
              </a:defRPr>
            </a:lvl1pPr>
            <a:lvl2pPr lvl="1" algn="l">
              <a:spcBef>
                <a:spcPts val="0"/>
              </a:spcBef>
              <a:spcAft>
                <a:spcPts val="0"/>
              </a:spcAft>
              <a:buSzPts val="4200"/>
              <a:buNone/>
              <a:defRPr sz="4200"/>
            </a:lvl2pPr>
            <a:lvl3pPr lvl="2" algn="l">
              <a:spcBef>
                <a:spcPts val="0"/>
              </a:spcBef>
              <a:spcAft>
                <a:spcPts val="0"/>
              </a:spcAft>
              <a:buSzPts val="4200"/>
              <a:buNone/>
              <a:defRPr sz="4200"/>
            </a:lvl3pPr>
            <a:lvl4pPr lvl="3" algn="l">
              <a:spcBef>
                <a:spcPts val="0"/>
              </a:spcBef>
              <a:spcAft>
                <a:spcPts val="0"/>
              </a:spcAft>
              <a:buSzPts val="4200"/>
              <a:buNone/>
              <a:defRPr sz="4200"/>
            </a:lvl4pPr>
            <a:lvl5pPr lvl="4" algn="l">
              <a:spcBef>
                <a:spcPts val="0"/>
              </a:spcBef>
              <a:spcAft>
                <a:spcPts val="0"/>
              </a:spcAft>
              <a:buSzPts val="4200"/>
              <a:buNone/>
              <a:defRPr sz="4200"/>
            </a:lvl5pPr>
            <a:lvl6pPr lvl="5" algn="l">
              <a:spcBef>
                <a:spcPts val="0"/>
              </a:spcBef>
              <a:spcAft>
                <a:spcPts val="0"/>
              </a:spcAft>
              <a:buSzPts val="4200"/>
              <a:buNone/>
              <a:defRPr sz="4200"/>
            </a:lvl6pPr>
            <a:lvl7pPr lvl="6" algn="l">
              <a:spcBef>
                <a:spcPts val="0"/>
              </a:spcBef>
              <a:spcAft>
                <a:spcPts val="0"/>
              </a:spcAft>
              <a:buSzPts val="4200"/>
              <a:buNone/>
              <a:defRPr sz="4200"/>
            </a:lvl7pPr>
            <a:lvl8pPr lvl="7" algn="l">
              <a:spcBef>
                <a:spcPts val="0"/>
              </a:spcBef>
              <a:spcAft>
                <a:spcPts val="0"/>
              </a:spcAft>
              <a:buSzPts val="4200"/>
              <a:buNone/>
              <a:defRPr sz="4200"/>
            </a:lvl8pPr>
            <a:lvl9pPr lvl="8" algn="l">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1146300" y="2984700"/>
            <a:ext cx="3738000" cy="9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solidFill>
                  <a:srgbClr val="F8F5DC"/>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pic>
        <p:nvPicPr>
          <p:cNvPr id="42" name="Google Shape;42;p9"/>
          <p:cNvPicPr preferRelativeResize="0"/>
          <p:nvPr/>
        </p:nvPicPr>
        <p:blipFill>
          <a:blip r:embed="rId2">
            <a:alphaModFix/>
          </a:blip>
          <a:stretch>
            <a:fillRect/>
          </a:stretch>
        </p:blipFill>
        <p:spPr>
          <a:xfrm>
            <a:off x="-1162225" y="1233175"/>
            <a:ext cx="11468452" cy="1612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AND_TWO_COLUMNS_1">
    <p:spTree>
      <p:nvGrpSpPr>
        <p:cNvPr id="1"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a:off x="0" y="191950"/>
            <a:ext cx="9144003" cy="1285875"/>
          </a:xfrm>
          <a:prstGeom prst="rect">
            <a:avLst/>
          </a:prstGeom>
          <a:noFill/>
          <a:ln>
            <a:noFill/>
          </a:ln>
        </p:spPr>
      </p:pic>
      <p:sp>
        <p:nvSpPr>
          <p:cNvPr id="54" name="Google Shape;54;p13"/>
          <p:cNvSpPr txBox="1">
            <a:spLocks noGrp="1"/>
          </p:cNvSpPr>
          <p:nvPr>
            <p:ph type="title"/>
          </p:nvPr>
        </p:nvSpPr>
        <p:spPr>
          <a:xfrm>
            <a:off x="720000" y="4977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3600"/>
              <a:buNone/>
              <a:defRPr>
                <a:solidFill>
                  <a:srgbClr val="F8F5DC"/>
                </a:solidFill>
              </a:defRPr>
            </a:lvl1pPr>
            <a:lvl2pPr lvl="1" rtl="0">
              <a:spcBef>
                <a:spcPts val="0"/>
              </a:spcBef>
              <a:spcAft>
                <a:spcPts val="0"/>
              </a:spcAft>
              <a:buClr>
                <a:srgbClr val="F8F5DC"/>
              </a:buClr>
              <a:buSzPts val="3600"/>
              <a:buNone/>
              <a:defRPr>
                <a:solidFill>
                  <a:srgbClr val="F8F5DC"/>
                </a:solidFill>
              </a:defRPr>
            </a:lvl2pPr>
            <a:lvl3pPr lvl="2" rtl="0">
              <a:spcBef>
                <a:spcPts val="0"/>
              </a:spcBef>
              <a:spcAft>
                <a:spcPts val="0"/>
              </a:spcAft>
              <a:buClr>
                <a:srgbClr val="F8F5DC"/>
              </a:buClr>
              <a:buSzPts val="3600"/>
              <a:buNone/>
              <a:defRPr>
                <a:solidFill>
                  <a:srgbClr val="F8F5DC"/>
                </a:solidFill>
              </a:defRPr>
            </a:lvl3pPr>
            <a:lvl4pPr lvl="3" rtl="0">
              <a:spcBef>
                <a:spcPts val="0"/>
              </a:spcBef>
              <a:spcAft>
                <a:spcPts val="0"/>
              </a:spcAft>
              <a:buClr>
                <a:srgbClr val="F8F5DC"/>
              </a:buClr>
              <a:buSzPts val="3600"/>
              <a:buNone/>
              <a:defRPr>
                <a:solidFill>
                  <a:srgbClr val="F8F5DC"/>
                </a:solidFill>
              </a:defRPr>
            </a:lvl4pPr>
            <a:lvl5pPr lvl="4" rtl="0">
              <a:spcBef>
                <a:spcPts val="0"/>
              </a:spcBef>
              <a:spcAft>
                <a:spcPts val="0"/>
              </a:spcAft>
              <a:buClr>
                <a:srgbClr val="F8F5DC"/>
              </a:buClr>
              <a:buSzPts val="3600"/>
              <a:buNone/>
              <a:defRPr>
                <a:solidFill>
                  <a:srgbClr val="F8F5DC"/>
                </a:solidFill>
              </a:defRPr>
            </a:lvl5pPr>
            <a:lvl6pPr lvl="5" rtl="0">
              <a:spcBef>
                <a:spcPts val="0"/>
              </a:spcBef>
              <a:spcAft>
                <a:spcPts val="0"/>
              </a:spcAft>
              <a:buClr>
                <a:srgbClr val="F8F5DC"/>
              </a:buClr>
              <a:buSzPts val="3600"/>
              <a:buNone/>
              <a:defRPr>
                <a:solidFill>
                  <a:srgbClr val="F8F5DC"/>
                </a:solidFill>
              </a:defRPr>
            </a:lvl6pPr>
            <a:lvl7pPr lvl="6" rtl="0">
              <a:spcBef>
                <a:spcPts val="0"/>
              </a:spcBef>
              <a:spcAft>
                <a:spcPts val="0"/>
              </a:spcAft>
              <a:buClr>
                <a:srgbClr val="F8F5DC"/>
              </a:buClr>
              <a:buSzPts val="3600"/>
              <a:buNone/>
              <a:defRPr>
                <a:solidFill>
                  <a:srgbClr val="F8F5DC"/>
                </a:solidFill>
              </a:defRPr>
            </a:lvl7pPr>
            <a:lvl8pPr lvl="7" rtl="0">
              <a:spcBef>
                <a:spcPts val="0"/>
              </a:spcBef>
              <a:spcAft>
                <a:spcPts val="0"/>
              </a:spcAft>
              <a:buClr>
                <a:srgbClr val="F8F5DC"/>
              </a:buClr>
              <a:buSzPts val="3600"/>
              <a:buNone/>
              <a:defRPr>
                <a:solidFill>
                  <a:srgbClr val="F8F5DC"/>
                </a:solidFill>
              </a:defRPr>
            </a:lvl8pPr>
            <a:lvl9pPr lvl="8" rtl="0">
              <a:spcBef>
                <a:spcPts val="0"/>
              </a:spcBef>
              <a:spcAft>
                <a:spcPts val="0"/>
              </a:spcAft>
              <a:buClr>
                <a:srgbClr val="F8F5DC"/>
              </a:buClr>
              <a:buSzPts val="3600"/>
              <a:buNone/>
              <a:defRPr>
                <a:solidFill>
                  <a:srgbClr val="F8F5DC"/>
                </a:solidFill>
              </a:defRPr>
            </a:lvl9pPr>
          </a:lstStyle>
          <a:p>
            <a:endParaRPr/>
          </a:p>
        </p:txBody>
      </p:sp>
      <p:sp>
        <p:nvSpPr>
          <p:cNvPr id="55" name="Google Shape;55;p13"/>
          <p:cNvSpPr txBox="1">
            <a:spLocks noGrp="1"/>
          </p:cNvSpPr>
          <p:nvPr>
            <p:ph type="subTitle" idx="1"/>
          </p:nvPr>
        </p:nvSpPr>
        <p:spPr>
          <a:xfrm>
            <a:off x="1750025" y="2363425"/>
            <a:ext cx="2574000" cy="64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1600"/>
              <a:buNone/>
              <a:defRPr>
                <a:solidFill>
                  <a:srgbClr val="F8F5DC"/>
                </a:solidFill>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56" name="Google Shape;56;p13"/>
          <p:cNvSpPr txBox="1">
            <a:spLocks noGrp="1"/>
          </p:cNvSpPr>
          <p:nvPr>
            <p:ph type="subTitle" idx="2"/>
          </p:nvPr>
        </p:nvSpPr>
        <p:spPr>
          <a:xfrm>
            <a:off x="1750025" y="1869650"/>
            <a:ext cx="2574000" cy="5265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57" name="Google Shape;57;p13"/>
          <p:cNvSpPr txBox="1">
            <a:spLocks noGrp="1"/>
          </p:cNvSpPr>
          <p:nvPr>
            <p:ph type="title" idx="3" hasCustomPrompt="1"/>
          </p:nvPr>
        </p:nvSpPr>
        <p:spPr>
          <a:xfrm>
            <a:off x="596025" y="1976800"/>
            <a:ext cx="12012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 name="Google Shape;58;p13"/>
          <p:cNvSpPr txBox="1">
            <a:spLocks noGrp="1"/>
          </p:cNvSpPr>
          <p:nvPr>
            <p:ph type="subTitle" idx="4"/>
          </p:nvPr>
        </p:nvSpPr>
        <p:spPr>
          <a:xfrm>
            <a:off x="5850000" y="2363425"/>
            <a:ext cx="2574000" cy="64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1600"/>
              <a:buNone/>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59" name="Google Shape;59;p13"/>
          <p:cNvSpPr txBox="1">
            <a:spLocks noGrp="1"/>
          </p:cNvSpPr>
          <p:nvPr>
            <p:ph type="subTitle" idx="5"/>
          </p:nvPr>
        </p:nvSpPr>
        <p:spPr>
          <a:xfrm>
            <a:off x="5850000" y="1869650"/>
            <a:ext cx="2574000" cy="5265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60" name="Google Shape;60;p13"/>
          <p:cNvSpPr txBox="1">
            <a:spLocks noGrp="1"/>
          </p:cNvSpPr>
          <p:nvPr>
            <p:ph type="title" idx="6" hasCustomPrompt="1"/>
          </p:nvPr>
        </p:nvSpPr>
        <p:spPr>
          <a:xfrm>
            <a:off x="4695925" y="1976800"/>
            <a:ext cx="12012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13"/>
          <p:cNvSpPr txBox="1">
            <a:spLocks noGrp="1"/>
          </p:cNvSpPr>
          <p:nvPr>
            <p:ph type="subTitle" idx="7"/>
          </p:nvPr>
        </p:nvSpPr>
        <p:spPr>
          <a:xfrm>
            <a:off x="1750025" y="3897600"/>
            <a:ext cx="2574000" cy="64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1600"/>
              <a:buNone/>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62" name="Google Shape;62;p13"/>
          <p:cNvSpPr txBox="1">
            <a:spLocks noGrp="1"/>
          </p:cNvSpPr>
          <p:nvPr>
            <p:ph type="subTitle" idx="8"/>
          </p:nvPr>
        </p:nvSpPr>
        <p:spPr>
          <a:xfrm>
            <a:off x="1750025" y="3403825"/>
            <a:ext cx="2574000" cy="5265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63" name="Google Shape;63;p13"/>
          <p:cNvSpPr txBox="1">
            <a:spLocks noGrp="1"/>
          </p:cNvSpPr>
          <p:nvPr>
            <p:ph type="title" idx="9" hasCustomPrompt="1"/>
          </p:nvPr>
        </p:nvSpPr>
        <p:spPr>
          <a:xfrm>
            <a:off x="596025" y="3510975"/>
            <a:ext cx="12012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subTitle" idx="13"/>
          </p:nvPr>
        </p:nvSpPr>
        <p:spPr>
          <a:xfrm>
            <a:off x="5850000" y="3897600"/>
            <a:ext cx="2574000" cy="64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1600"/>
              <a:buNone/>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65" name="Google Shape;65;p13"/>
          <p:cNvSpPr txBox="1">
            <a:spLocks noGrp="1"/>
          </p:cNvSpPr>
          <p:nvPr>
            <p:ph type="subTitle" idx="14"/>
          </p:nvPr>
        </p:nvSpPr>
        <p:spPr>
          <a:xfrm>
            <a:off x="5850000" y="3403825"/>
            <a:ext cx="2574000" cy="5265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66" name="Google Shape;66;p13"/>
          <p:cNvSpPr txBox="1">
            <a:spLocks noGrp="1"/>
          </p:cNvSpPr>
          <p:nvPr>
            <p:ph type="title" idx="15" hasCustomPrompt="1"/>
          </p:nvPr>
        </p:nvSpPr>
        <p:spPr>
          <a:xfrm>
            <a:off x="4695925" y="3510975"/>
            <a:ext cx="12012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67"/>
        <p:cNvGrpSpPr/>
        <p:nvPr/>
      </p:nvGrpSpPr>
      <p:grpSpPr>
        <a:xfrm>
          <a:off x="0" y="0"/>
          <a:ext cx="0" cy="0"/>
          <a:chOff x="0" y="0"/>
          <a:chExt cx="0" cy="0"/>
        </a:xfrm>
      </p:grpSpPr>
      <p:pic>
        <p:nvPicPr>
          <p:cNvPr id="68" name="Google Shape;68;p14"/>
          <p:cNvPicPr preferRelativeResize="0"/>
          <p:nvPr/>
        </p:nvPicPr>
        <p:blipFill>
          <a:blip r:embed="rId2">
            <a:alphaModFix/>
          </a:blip>
          <a:stretch>
            <a:fillRect/>
          </a:stretch>
        </p:blipFill>
        <p:spPr>
          <a:xfrm>
            <a:off x="1271836" y="3037863"/>
            <a:ext cx="6600325" cy="928175"/>
          </a:xfrm>
          <a:prstGeom prst="rect">
            <a:avLst/>
          </a:prstGeom>
          <a:noFill/>
          <a:ln>
            <a:noFill/>
          </a:ln>
        </p:spPr>
      </p:pic>
      <p:sp>
        <p:nvSpPr>
          <p:cNvPr id="69" name="Google Shape;69;p14"/>
          <p:cNvSpPr txBox="1">
            <a:spLocks noGrp="1"/>
          </p:cNvSpPr>
          <p:nvPr>
            <p:ph type="subTitle" idx="1"/>
          </p:nvPr>
        </p:nvSpPr>
        <p:spPr>
          <a:xfrm>
            <a:off x="1123450" y="1328188"/>
            <a:ext cx="6802800" cy="15858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70" name="Google Shape;70;p14"/>
          <p:cNvSpPr txBox="1">
            <a:spLocks noGrp="1"/>
          </p:cNvSpPr>
          <p:nvPr>
            <p:ph type="subTitle" idx="2"/>
          </p:nvPr>
        </p:nvSpPr>
        <p:spPr>
          <a:xfrm>
            <a:off x="1123450" y="3188600"/>
            <a:ext cx="68028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Font typeface="Oswald Regular"/>
              <a:buNone/>
              <a:defRPr sz="3000">
                <a:latin typeface="Oswald Regular"/>
                <a:ea typeface="Oswald Regular"/>
                <a:cs typeface="Oswald Regular"/>
                <a:sym typeface="Oswald Regular"/>
              </a:defRPr>
            </a:lvl1pPr>
            <a:lvl2pPr lvl="1" rtl="0">
              <a:spcBef>
                <a:spcPts val="0"/>
              </a:spcBef>
              <a:spcAft>
                <a:spcPts val="0"/>
              </a:spcAft>
              <a:buSzPts val="1600"/>
              <a:buFont typeface="Oswald Regular"/>
              <a:buNone/>
              <a:defRPr>
                <a:latin typeface="Oswald Regular"/>
                <a:ea typeface="Oswald Regular"/>
                <a:cs typeface="Oswald Regular"/>
                <a:sym typeface="Oswald Regular"/>
              </a:defRPr>
            </a:lvl2pPr>
            <a:lvl3pPr lvl="2" rtl="0">
              <a:spcBef>
                <a:spcPts val="0"/>
              </a:spcBef>
              <a:spcAft>
                <a:spcPts val="0"/>
              </a:spcAft>
              <a:buSzPts val="1600"/>
              <a:buFont typeface="Oswald Regular"/>
              <a:buNone/>
              <a:defRPr>
                <a:latin typeface="Oswald Regular"/>
                <a:ea typeface="Oswald Regular"/>
                <a:cs typeface="Oswald Regular"/>
                <a:sym typeface="Oswald Regular"/>
              </a:defRPr>
            </a:lvl3pPr>
            <a:lvl4pPr lvl="3" rtl="0">
              <a:spcBef>
                <a:spcPts val="0"/>
              </a:spcBef>
              <a:spcAft>
                <a:spcPts val="0"/>
              </a:spcAft>
              <a:buSzPts val="1600"/>
              <a:buFont typeface="Oswald Regular"/>
              <a:buNone/>
              <a:defRPr>
                <a:latin typeface="Oswald Regular"/>
                <a:ea typeface="Oswald Regular"/>
                <a:cs typeface="Oswald Regular"/>
                <a:sym typeface="Oswald Regular"/>
              </a:defRPr>
            </a:lvl4pPr>
            <a:lvl5pPr lvl="4" rtl="0">
              <a:spcBef>
                <a:spcPts val="0"/>
              </a:spcBef>
              <a:spcAft>
                <a:spcPts val="0"/>
              </a:spcAft>
              <a:buSzPts val="1600"/>
              <a:buFont typeface="Oswald Regular"/>
              <a:buNone/>
              <a:defRPr>
                <a:latin typeface="Oswald Regular"/>
                <a:ea typeface="Oswald Regular"/>
                <a:cs typeface="Oswald Regular"/>
                <a:sym typeface="Oswald Regular"/>
              </a:defRPr>
            </a:lvl5pPr>
            <a:lvl6pPr lvl="5" rtl="0">
              <a:spcBef>
                <a:spcPts val="0"/>
              </a:spcBef>
              <a:spcAft>
                <a:spcPts val="0"/>
              </a:spcAft>
              <a:buSzPts val="1600"/>
              <a:buFont typeface="Oswald Regular"/>
              <a:buNone/>
              <a:defRPr>
                <a:latin typeface="Oswald Regular"/>
                <a:ea typeface="Oswald Regular"/>
                <a:cs typeface="Oswald Regular"/>
                <a:sym typeface="Oswald Regular"/>
              </a:defRPr>
            </a:lvl6pPr>
            <a:lvl7pPr lvl="6" rtl="0">
              <a:spcBef>
                <a:spcPts val="0"/>
              </a:spcBef>
              <a:spcAft>
                <a:spcPts val="0"/>
              </a:spcAft>
              <a:buSzPts val="1600"/>
              <a:buFont typeface="Oswald Regular"/>
              <a:buNone/>
              <a:defRPr>
                <a:latin typeface="Oswald Regular"/>
                <a:ea typeface="Oswald Regular"/>
                <a:cs typeface="Oswald Regular"/>
                <a:sym typeface="Oswald Regular"/>
              </a:defRPr>
            </a:lvl7pPr>
            <a:lvl8pPr lvl="7" rtl="0">
              <a:spcBef>
                <a:spcPts val="0"/>
              </a:spcBef>
              <a:spcAft>
                <a:spcPts val="0"/>
              </a:spcAft>
              <a:buSzPts val="1600"/>
              <a:buFont typeface="Oswald Regular"/>
              <a:buNone/>
              <a:defRPr>
                <a:latin typeface="Oswald Regular"/>
                <a:ea typeface="Oswald Regular"/>
                <a:cs typeface="Oswald Regular"/>
                <a:sym typeface="Oswald Regular"/>
              </a:defRPr>
            </a:lvl8pPr>
            <a:lvl9pPr lvl="8" rtl="0">
              <a:spcBef>
                <a:spcPts val="0"/>
              </a:spcBef>
              <a:spcAft>
                <a:spcPts val="0"/>
              </a:spcAft>
              <a:buSzPts val="1600"/>
              <a:buFont typeface="Oswald Regular"/>
              <a:buNone/>
              <a:defRPr>
                <a:latin typeface="Oswald Regular"/>
                <a:ea typeface="Oswald Regular"/>
                <a:cs typeface="Oswald Regular"/>
                <a:sym typeface="Oswald Regul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166"/>
        <p:cNvGrpSpPr/>
        <p:nvPr/>
      </p:nvGrpSpPr>
      <p:grpSpPr>
        <a:xfrm>
          <a:off x="0" y="0"/>
          <a:ext cx="0" cy="0"/>
          <a:chOff x="0" y="0"/>
          <a:chExt cx="0" cy="0"/>
        </a:xfrm>
      </p:grpSpPr>
      <p:pic>
        <p:nvPicPr>
          <p:cNvPr id="167" name="Google Shape;167;p27"/>
          <p:cNvPicPr preferRelativeResize="0"/>
          <p:nvPr/>
        </p:nvPicPr>
        <p:blipFill>
          <a:blip r:embed="rId2">
            <a:alphaModFix/>
          </a:blip>
          <a:stretch>
            <a:fillRect/>
          </a:stretch>
        </p:blipFill>
        <p:spPr>
          <a:xfrm>
            <a:off x="0" y="540000"/>
            <a:ext cx="9144003" cy="12858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1pPr>
            <a:lvl2pPr marL="914400" lvl="1"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2pPr>
            <a:lvl3pPr marL="1371600" lvl="2"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3pPr>
            <a:lvl4pPr marL="1828800" lvl="3"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4pPr>
            <a:lvl5pPr marL="2286000" lvl="4"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5pPr>
            <a:lvl6pPr marL="2743200" lvl="5"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6pPr>
            <a:lvl7pPr marL="3200400" lvl="6"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7pPr>
            <a:lvl8pPr marL="3657600" lvl="7"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8pPr>
            <a:lvl9pPr marL="4114800" lvl="8"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9pPr>
          </a:lstStyle>
          <a:p>
            <a:endParaRPr/>
          </a:p>
        </p:txBody>
      </p:sp>
      <p:sp>
        <p:nvSpPr>
          <p:cNvPr id="7" name="Google Shape;7;p1"/>
          <p:cNvSpPr txBox="1">
            <a:spLocks noGrp="1"/>
          </p:cNvSpPr>
          <p:nvPr>
            <p:ph type="title"/>
          </p:nvPr>
        </p:nvSpPr>
        <p:spPr>
          <a:xfrm>
            <a:off x="720000" y="497775"/>
            <a:ext cx="77040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1pPr>
            <a:lvl2pPr lvl="1"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2pPr>
            <a:lvl3pPr lvl="2"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3pPr>
            <a:lvl4pPr lvl="3"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4pPr>
            <a:lvl5pPr lvl="4"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5pPr>
            <a:lvl6pPr lvl="5"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6pPr>
            <a:lvl7pPr lvl="6"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7pPr>
            <a:lvl8pPr lvl="7"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8pPr>
            <a:lvl9pPr lvl="8"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59" r:id="rId7"/>
    <p:sldLayoutId id="2147483660"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ww.the-numbers.com/market/genres"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1"/>
          <p:cNvPicPr preferRelativeResize="0"/>
          <p:nvPr/>
        </p:nvPicPr>
        <p:blipFill rotWithShape="1">
          <a:blip r:embed="rId3">
            <a:alphaModFix/>
          </a:blip>
          <a:srcRect/>
          <a:stretch/>
        </p:blipFill>
        <p:spPr>
          <a:xfrm>
            <a:off x="720154" y="433429"/>
            <a:ext cx="7703700" cy="2347915"/>
          </a:xfrm>
          <a:prstGeom prst="rect">
            <a:avLst/>
          </a:prstGeom>
          <a:noFill/>
          <a:ln w="28575" cap="flat" cmpd="sng">
            <a:solidFill>
              <a:srgbClr val="F8F5DC"/>
            </a:solidFill>
            <a:prstDash val="solid"/>
            <a:round/>
            <a:headEnd type="none" w="sm" len="sm"/>
            <a:tailEnd type="none" w="sm" len="sm"/>
          </a:ln>
        </p:spPr>
      </p:pic>
      <p:sp>
        <p:nvSpPr>
          <p:cNvPr id="178" name="Google Shape;178;p31"/>
          <p:cNvSpPr txBox="1">
            <a:spLocks noGrp="1"/>
          </p:cNvSpPr>
          <p:nvPr>
            <p:ph type="ctrTitle"/>
          </p:nvPr>
        </p:nvSpPr>
        <p:spPr>
          <a:xfrm>
            <a:off x="952691" y="3057311"/>
            <a:ext cx="7706400" cy="1005000"/>
          </a:xfrm>
          <a:prstGeom prst="rect">
            <a:avLst/>
          </a:prstGeom>
        </p:spPr>
        <p:txBody>
          <a:bodyPr spcFirstLastPara="1" wrap="square" lIns="91425" tIns="91425" rIns="91425" bIns="91425" anchor="b" anchorCtr="0">
            <a:noAutofit/>
          </a:bodyPr>
          <a:lstStyle/>
          <a:p>
            <a:r>
              <a:rPr lang="en-US" dirty="0"/>
              <a:t>Behind The Success Of </a:t>
            </a:r>
            <a:r>
              <a:rPr lang="en-US" dirty="0">
                <a:solidFill>
                  <a:srgbClr val="49D8EC"/>
                </a:solidFill>
              </a:rPr>
              <a:t>Movies</a:t>
            </a:r>
            <a:endParaRPr dirty="0">
              <a:solidFill>
                <a:srgbClr val="49D8EC"/>
              </a:solidFill>
            </a:endParaRPr>
          </a:p>
        </p:txBody>
      </p:sp>
      <p:sp>
        <p:nvSpPr>
          <p:cNvPr id="179" name="Google Shape;179;p31"/>
          <p:cNvSpPr txBox="1">
            <a:spLocks noGrp="1"/>
          </p:cNvSpPr>
          <p:nvPr>
            <p:ph type="subTitle" idx="1"/>
          </p:nvPr>
        </p:nvSpPr>
        <p:spPr>
          <a:xfrm>
            <a:off x="720150" y="4178325"/>
            <a:ext cx="7703700" cy="34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Amit Finkman, Yonatan Adler, Amit Baras</a:t>
            </a:r>
            <a:endParaRPr dirty="0"/>
          </a:p>
        </p:txBody>
      </p:sp>
      <p:pic>
        <p:nvPicPr>
          <p:cNvPr id="180" name="Google Shape;180;p31"/>
          <p:cNvPicPr preferRelativeResize="0"/>
          <p:nvPr/>
        </p:nvPicPr>
        <p:blipFill>
          <a:blip r:embed="rId4">
            <a:alphaModFix/>
          </a:blip>
          <a:stretch>
            <a:fillRect/>
          </a:stretch>
        </p:blipFill>
        <p:spPr>
          <a:xfrm>
            <a:off x="-638784" y="2301038"/>
            <a:ext cx="4016902" cy="2663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848F6A-F598-AB09-9C12-AD632BC916A6}"/>
              </a:ext>
            </a:extLst>
          </p:cNvPr>
          <p:cNvSpPr>
            <a:spLocks noGrp="1"/>
          </p:cNvSpPr>
          <p:nvPr>
            <p:ph type="title"/>
          </p:nvPr>
        </p:nvSpPr>
        <p:spPr/>
        <p:txBody>
          <a:bodyPr/>
          <a:lstStyle/>
          <a:p>
            <a:r>
              <a:rPr lang="en-US" dirty="0"/>
              <a:t>Charts</a:t>
            </a:r>
            <a:endParaRPr lang="he-IL" dirty="0"/>
          </a:p>
        </p:txBody>
      </p:sp>
    </p:spTree>
    <p:extLst>
      <p:ext uri="{BB962C8B-B14F-4D97-AF65-F5344CB8AC3E}">
        <p14:creationId xmlns:p14="http://schemas.microsoft.com/office/powerpoint/2010/main" val="27100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2" name="Google Shape;352;p43"/>
          <p:cNvPicPr preferRelativeResize="0"/>
          <p:nvPr/>
        </p:nvPicPr>
        <p:blipFill>
          <a:blip r:embed="rId3">
            <a:alphaModFix/>
          </a:blip>
          <a:stretch>
            <a:fillRect/>
          </a:stretch>
        </p:blipFill>
        <p:spPr>
          <a:xfrm>
            <a:off x="195800" y="2402100"/>
            <a:ext cx="5709577" cy="5890927"/>
          </a:xfrm>
          <a:prstGeom prst="rect">
            <a:avLst/>
          </a:prstGeom>
          <a:noFill/>
          <a:ln>
            <a:noFill/>
          </a:ln>
        </p:spPr>
      </p:pic>
      <p:sp>
        <p:nvSpPr>
          <p:cNvPr id="4" name="תיבת טקסט 3">
            <a:extLst>
              <a:ext uri="{FF2B5EF4-FFF2-40B4-BE49-F238E27FC236}">
                <a16:creationId xmlns:a16="http://schemas.microsoft.com/office/drawing/2014/main" id="{4B49FD7F-0512-023E-D5B8-3BE299514295}"/>
              </a:ext>
            </a:extLst>
          </p:cNvPr>
          <p:cNvSpPr txBox="1"/>
          <p:nvPr/>
        </p:nvSpPr>
        <p:spPr>
          <a:xfrm>
            <a:off x="1225296" y="1103376"/>
            <a:ext cx="6979920" cy="830997"/>
          </a:xfrm>
          <a:prstGeom prst="rect">
            <a:avLst/>
          </a:prstGeom>
          <a:noFill/>
        </p:spPr>
        <p:txBody>
          <a:bodyPr wrap="square" rtlCol="1">
            <a:spAutoFit/>
          </a:bodyPr>
          <a:lstStyle/>
          <a:p>
            <a:r>
              <a:rPr lang="he-IL" sz="4800" dirty="0">
                <a:solidFill>
                  <a:schemeClr val="accent2"/>
                </a:solidFill>
              </a:rPr>
              <a:t>בהצלחה בתקופה מבחנים</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33"/>
          <p:cNvSpPr txBox="1">
            <a:spLocks noGrp="1"/>
          </p:cNvSpPr>
          <p:nvPr>
            <p:ph type="subTitle" idx="1"/>
          </p:nvPr>
        </p:nvSpPr>
        <p:spPr>
          <a:xfrm>
            <a:off x="1750025" y="2363425"/>
            <a:ext cx="2574000" cy="643200"/>
          </a:xfrm>
          <a:prstGeom prst="rect">
            <a:avLst/>
          </a:prstGeom>
        </p:spPr>
        <p:txBody>
          <a:bodyPr spcFirstLastPara="1" wrap="square" lIns="91425" tIns="91425" rIns="91425" bIns="91425" anchor="t" anchorCtr="0">
            <a:noAutofit/>
          </a:bodyPr>
          <a:lstStyle/>
          <a:p>
            <a:r>
              <a:rPr lang="en-US" dirty="0"/>
              <a:t>Introduction</a:t>
            </a:r>
          </a:p>
        </p:txBody>
      </p:sp>
      <p:sp>
        <p:nvSpPr>
          <p:cNvPr id="193" name="Google Shape;193;p33"/>
          <p:cNvSpPr txBox="1">
            <a:spLocks noGrp="1"/>
          </p:cNvSpPr>
          <p:nvPr>
            <p:ph type="subTitle" idx="2"/>
          </p:nvPr>
        </p:nvSpPr>
        <p:spPr>
          <a:xfrm>
            <a:off x="1750025" y="1869650"/>
            <a:ext cx="2574000" cy="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A</a:t>
            </a:r>
            <a:endParaRPr/>
          </a:p>
        </p:txBody>
      </p:sp>
      <p:sp>
        <p:nvSpPr>
          <p:cNvPr id="194" name="Google Shape;194;p33"/>
          <p:cNvSpPr txBox="1">
            <a:spLocks noGrp="1"/>
          </p:cNvSpPr>
          <p:nvPr>
            <p:ph type="title" idx="3"/>
          </p:nvPr>
        </p:nvSpPr>
        <p:spPr>
          <a:xfrm>
            <a:off x="596025" y="1976800"/>
            <a:ext cx="1201200" cy="85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95" name="Google Shape;195;p33"/>
          <p:cNvSpPr txBox="1">
            <a:spLocks noGrp="1"/>
          </p:cNvSpPr>
          <p:nvPr>
            <p:ph type="subTitle" idx="4"/>
          </p:nvPr>
        </p:nvSpPr>
        <p:spPr>
          <a:xfrm>
            <a:off x="5850000" y="2363425"/>
            <a:ext cx="2574000" cy="643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600" dirty="0"/>
              <a:t>prior works and our innovation</a:t>
            </a:r>
            <a:endParaRPr dirty="0"/>
          </a:p>
        </p:txBody>
      </p:sp>
      <p:sp>
        <p:nvSpPr>
          <p:cNvPr id="196" name="Google Shape;196;p33"/>
          <p:cNvSpPr txBox="1">
            <a:spLocks noGrp="1"/>
          </p:cNvSpPr>
          <p:nvPr>
            <p:ph type="subTitle" idx="5"/>
          </p:nvPr>
        </p:nvSpPr>
        <p:spPr>
          <a:xfrm>
            <a:off x="5850000" y="1869650"/>
            <a:ext cx="2574000" cy="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B</a:t>
            </a:r>
            <a:endParaRPr/>
          </a:p>
        </p:txBody>
      </p:sp>
      <p:sp>
        <p:nvSpPr>
          <p:cNvPr id="197" name="Google Shape;197;p33"/>
          <p:cNvSpPr txBox="1">
            <a:spLocks noGrp="1"/>
          </p:cNvSpPr>
          <p:nvPr>
            <p:ph type="title" idx="6"/>
          </p:nvPr>
        </p:nvSpPr>
        <p:spPr>
          <a:xfrm>
            <a:off x="4695925" y="1976800"/>
            <a:ext cx="1201200" cy="85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98" name="Google Shape;198;p33"/>
          <p:cNvSpPr txBox="1">
            <a:spLocks noGrp="1"/>
          </p:cNvSpPr>
          <p:nvPr>
            <p:ph type="subTitle" idx="7"/>
          </p:nvPr>
        </p:nvSpPr>
        <p:spPr>
          <a:xfrm>
            <a:off x="1750025" y="3897600"/>
            <a:ext cx="2574000" cy="643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Overview</a:t>
            </a:r>
            <a:endParaRPr dirty="0"/>
          </a:p>
        </p:txBody>
      </p:sp>
      <p:sp>
        <p:nvSpPr>
          <p:cNvPr id="199" name="Google Shape;199;p33"/>
          <p:cNvSpPr txBox="1">
            <a:spLocks noGrp="1"/>
          </p:cNvSpPr>
          <p:nvPr>
            <p:ph type="subTitle" idx="8"/>
          </p:nvPr>
        </p:nvSpPr>
        <p:spPr>
          <a:xfrm>
            <a:off x="1750025" y="3403825"/>
            <a:ext cx="2574000" cy="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C</a:t>
            </a:r>
            <a:endParaRPr dirty="0"/>
          </a:p>
        </p:txBody>
      </p:sp>
      <p:sp>
        <p:nvSpPr>
          <p:cNvPr id="200" name="Google Shape;200;p33"/>
          <p:cNvSpPr txBox="1">
            <a:spLocks noGrp="1"/>
          </p:cNvSpPr>
          <p:nvPr>
            <p:ph type="title" idx="9"/>
          </p:nvPr>
        </p:nvSpPr>
        <p:spPr>
          <a:xfrm>
            <a:off x="596025" y="3510975"/>
            <a:ext cx="1201200" cy="85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01" name="Google Shape;201;p33"/>
          <p:cNvSpPr txBox="1">
            <a:spLocks noGrp="1"/>
          </p:cNvSpPr>
          <p:nvPr>
            <p:ph type="subTitle" idx="13"/>
          </p:nvPr>
        </p:nvSpPr>
        <p:spPr>
          <a:xfrm>
            <a:off x="5850000" y="3897600"/>
            <a:ext cx="2574000" cy="643200"/>
          </a:xfrm>
          <a:prstGeom prst="rect">
            <a:avLst/>
          </a:prstGeom>
        </p:spPr>
        <p:txBody>
          <a:bodyPr spcFirstLastPara="1" wrap="square" lIns="91425" tIns="91425" rIns="91425" bIns="91425" anchor="t" anchorCtr="0">
            <a:noAutofit/>
          </a:bodyPr>
          <a:lstStyle/>
          <a:p>
            <a:r>
              <a:rPr lang="en-US" dirty="0"/>
              <a:t>Results and Conclusion</a:t>
            </a:r>
          </a:p>
        </p:txBody>
      </p:sp>
      <p:sp>
        <p:nvSpPr>
          <p:cNvPr id="202" name="Google Shape;202;p33"/>
          <p:cNvSpPr txBox="1">
            <a:spLocks noGrp="1"/>
          </p:cNvSpPr>
          <p:nvPr>
            <p:ph type="subTitle" idx="14"/>
          </p:nvPr>
        </p:nvSpPr>
        <p:spPr>
          <a:xfrm>
            <a:off x="5850000" y="3403825"/>
            <a:ext cx="2574000" cy="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D</a:t>
            </a:r>
            <a:endParaRPr/>
          </a:p>
        </p:txBody>
      </p:sp>
      <p:sp>
        <p:nvSpPr>
          <p:cNvPr id="203" name="Google Shape;203;p33"/>
          <p:cNvSpPr txBox="1">
            <a:spLocks noGrp="1"/>
          </p:cNvSpPr>
          <p:nvPr>
            <p:ph type="title" idx="15"/>
          </p:nvPr>
        </p:nvSpPr>
        <p:spPr>
          <a:xfrm>
            <a:off x="4695925" y="3510975"/>
            <a:ext cx="1201200" cy="85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pic>
        <p:nvPicPr>
          <p:cNvPr id="204" name="Google Shape;204;p33"/>
          <p:cNvPicPr preferRelativeResize="0"/>
          <p:nvPr/>
        </p:nvPicPr>
        <p:blipFill>
          <a:blip r:embed="rId3">
            <a:alphaModFix/>
          </a:blip>
          <a:stretch>
            <a:fillRect/>
          </a:stretch>
        </p:blipFill>
        <p:spPr>
          <a:xfrm>
            <a:off x="7325945" y="421575"/>
            <a:ext cx="1573858" cy="1404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9" name="Shape 586">
            <a:extLst>
              <a:ext uri="{FF2B5EF4-FFF2-40B4-BE49-F238E27FC236}">
                <a16:creationId xmlns:a16="http://schemas.microsoft.com/office/drawing/2014/main" id="{37E8BA5B-8C18-306B-4662-79349CCC08B8}"/>
              </a:ext>
            </a:extLst>
          </p:cNvPr>
          <p:cNvSpPr>
            <a:spLocks noGrp="1"/>
          </p:cNvSpPr>
          <p:nvPr>
            <p:ph type="title"/>
          </p:nvPr>
        </p:nvSpPr>
        <p:spPr>
          <a:xfrm>
            <a:off x="227013" y="274639"/>
            <a:ext cx="6797901" cy="1046162"/>
          </a:xfrm>
          <a:prstGeom prst="rect">
            <a:avLst/>
          </a:prstGeom>
        </p:spPr>
        <p:txBody>
          <a:bodyPr/>
          <a:lstStyle/>
          <a:p>
            <a:r>
              <a:rPr sz="6000" dirty="0"/>
              <a:t>Introduction</a:t>
            </a:r>
          </a:p>
        </p:txBody>
      </p:sp>
      <p:sp>
        <p:nvSpPr>
          <p:cNvPr id="10" name="Shape 587">
            <a:extLst>
              <a:ext uri="{FF2B5EF4-FFF2-40B4-BE49-F238E27FC236}">
                <a16:creationId xmlns:a16="http://schemas.microsoft.com/office/drawing/2014/main" id="{17D0B3D6-A70D-FCD3-4D5E-49674873A59F}"/>
              </a:ext>
            </a:extLst>
          </p:cNvPr>
          <p:cNvSpPr txBox="1">
            <a:spLocks/>
          </p:cNvSpPr>
          <p:nvPr/>
        </p:nvSpPr>
        <p:spPr>
          <a:xfrm>
            <a:off x="3861267" y="611825"/>
            <a:ext cx="8691562" cy="804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Ubuntu"/>
              <a:buNone/>
              <a:defRPr sz="1600" b="0" i="0" u="none" strike="noStrike" cap="none">
                <a:solidFill>
                  <a:srgbClr val="F8F5DC"/>
                </a:solidFill>
                <a:latin typeface="Ubuntu"/>
                <a:ea typeface="Ubuntu"/>
                <a:cs typeface="Ubuntu"/>
                <a:sym typeface="Ubuntu"/>
              </a:defRPr>
            </a:lvl1pPr>
            <a:lvl2pPr marL="914400" marR="0" lvl="1"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9pPr>
          </a:lstStyle>
          <a:p>
            <a:r>
              <a:rPr lang="en-US" dirty="0"/>
              <a:t>Movie success insights</a:t>
            </a:r>
          </a:p>
        </p:txBody>
      </p:sp>
      <p:sp>
        <p:nvSpPr>
          <p:cNvPr id="11" name="Shape 588">
            <a:extLst>
              <a:ext uri="{FF2B5EF4-FFF2-40B4-BE49-F238E27FC236}">
                <a16:creationId xmlns:a16="http://schemas.microsoft.com/office/drawing/2014/main" id="{A9C0A001-813D-6B27-213E-71F7028FE207}"/>
              </a:ext>
            </a:extLst>
          </p:cNvPr>
          <p:cNvSpPr txBox="1">
            <a:spLocks/>
          </p:cNvSpPr>
          <p:nvPr/>
        </p:nvSpPr>
        <p:spPr>
          <a:xfrm>
            <a:off x="348523" y="1863411"/>
            <a:ext cx="8691562" cy="3535027"/>
          </a:xfrm>
          <a:prstGeom prst="rect">
            <a:avLst/>
          </a:prstGeom>
          <a:extLst>
            <a:ext uri="{C572A759-6A51-4108-AA02-DFA0A04FC94B}">
              <ma14:wrappingTextBoxFlag xmlns="" xmlns:ma14="http://schemas.microsoft.com/office/mac/drawingml/2011/main" val="1"/>
            </a:ext>
          </a:extLst>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0035" indent="-280035" defTabSz="448055">
              <a:spcBef>
                <a:spcPts val="1100"/>
              </a:spcBef>
              <a:buSzPct val="100000"/>
              <a:buFont typeface="Arial"/>
              <a:buChar char="•"/>
              <a:defRPr sz="1764"/>
            </a:pPr>
            <a:endParaRPr lang="en-US" sz="1764" dirty="0">
              <a:solidFill>
                <a:schemeClr val="accent1"/>
              </a:solidFill>
            </a:endParaRPr>
          </a:p>
          <a:p>
            <a:pPr marL="280035" indent="-280035" defTabSz="448055">
              <a:spcBef>
                <a:spcPts val="1100"/>
              </a:spcBef>
              <a:buSzPct val="100000"/>
              <a:buFont typeface="Arial"/>
              <a:buChar char="•"/>
              <a:defRPr sz="1764"/>
            </a:pPr>
            <a:r>
              <a:rPr lang="en-US" sz="1764" dirty="0">
                <a:solidFill>
                  <a:schemeClr val="accent1"/>
                </a:solidFill>
              </a:rPr>
              <a:t>Is there any factors combination that grantee movie success?</a:t>
            </a:r>
          </a:p>
          <a:p>
            <a:pPr defTabSz="448055">
              <a:spcBef>
                <a:spcPts val="1100"/>
              </a:spcBef>
              <a:buSzPct val="100000"/>
              <a:defRPr sz="1764"/>
            </a:pPr>
            <a:endParaRPr lang="en-US" sz="1764" dirty="0">
              <a:solidFill>
                <a:schemeClr val="accent1"/>
              </a:solidFill>
            </a:endParaRPr>
          </a:p>
          <a:p>
            <a:pPr defTabSz="448055">
              <a:spcBef>
                <a:spcPts val="1100"/>
              </a:spcBef>
              <a:buSzPct val="100000"/>
              <a:defRPr sz="1764"/>
            </a:pPr>
            <a:r>
              <a:rPr lang="en-US" sz="1764" dirty="0">
                <a:solidFill>
                  <a:schemeClr val="accent1"/>
                </a:solidFill>
              </a:rPr>
              <a:t>Our main goal in this project is to find out what are the most significant factors and connections that influence our success indicators and explain the results in scientific and research way</a:t>
            </a:r>
          </a:p>
        </p:txBody>
      </p:sp>
      <p:sp>
        <p:nvSpPr>
          <p:cNvPr id="12" name="Shape 587">
            <a:extLst>
              <a:ext uri="{FF2B5EF4-FFF2-40B4-BE49-F238E27FC236}">
                <a16:creationId xmlns:a16="http://schemas.microsoft.com/office/drawing/2014/main" id="{7B9303CA-1846-EE12-109A-1623D8C4FE02}"/>
              </a:ext>
            </a:extLst>
          </p:cNvPr>
          <p:cNvSpPr txBox="1">
            <a:spLocks/>
          </p:cNvSpPr>
          <p:nvPr/>
        </p:nvSpPr>
        <p:spPr>
          <a:xfrm>
            <a:off x="633413" y="1552320"/>
            <a:ext cx="7268508" cy="62218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fontScale="85000" lnSpcReduction="20000"/>
          </a:bodyPr>
          <a:lstStyle>
            <a:lvl1pPr marL="0" marR="0" indent="0" algn="l" defTabSz="457200" rtl="0" latinLnBrk="0">
              <a:lnSpc>
                <a:spcPct val="100000"/>
              </a:lnSpc>
              <a:spcBef>
                <a:spcPts val="500"/>
              </a:spcBef>
              <a:spcAft>
                <a:spcPts val="0"/>
              </a:spcAft>
              <a:buClrTx/>
              <a:buSzTx/>
              <a:buFontTx/>
              <a:buNone/>
              <a:tabLst/>
              <a:defRPr sz="2400" b="0" i="0" u="none" strike="noStrike" cap="none" spc="0" baseline="0">
                <a:ln>
                  <a:noFill/>
                </a:ln>
                <a:solidFill>
                  <a:srgbClr val="000000"/>
                </a:solidFill>
                <a:uFillTx/>
                <a:latin typeface="Century Gothic"/>
                <a:ea typeface="Century Gothic"/>
                <a:cs typeface="Century Gothic"/>
                <a:sym typeface="Century Gothic"/>
              </a:defRPr>
            </a:lvl1pPr>
            <a:lvl2pPr marL="768927" marR="0" indent="-311727" algn="l" defTabSz="4572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Century Gothic"/>
                <a:ea typeface="Century Gothic"/>
                <a:cs typeface="Century Gothic"/>
                <a:sym typeface="Century Gothic"/>
              </a:defRPr>
            </a:lvl2pPr>
            <a:lvl3pPr marL="0" marR="0" indent="914400" algn="l" defTabSz="457200" rtl="0" latinLnBrk="0">
              <a:lnSpc>
                <a:spcPct val="100000"/>
              </a:lnSpc>
              <a:spcBef>
                <a:spcPts val="500"/>
              </a:spcBef>
              <a:spcAft>
                <a:spcPts val="0"/>
              </a:spcAft>
              <a:buClrTx/>
              <a:buSzTx/>
              <a:buFontTx/>
              <a:buNone/>
              <a:tabLst/>
              <a:defRPr sz="2400" b="0" i="0" u="none" strike="noStrike" cap="none" spc="0" baseline="0">
                <a:ln>
                  <a:noFill/>
                </a:ln>
                <a:solidFill>
                  <a:srgbClr val="000000"/>
                </a:solidFill>
                <a:uFillTx/>
                <a:latin typeface="Century Gothic"/>
                <a:ea typeface="Century Gothic"/>
                <a:cs typeface="Century Gothic"/>
                <a:sym typeface="Century Gothic"/>
              </a:defRPr>
            </a:lvl3pPr>
            <a:lvl4pPr marL="0" marR="0" indent="1371600" algn="l" defTabSz="457200" rtl="0" latinLnBrk="0">
              <a:lnSpc>
                <a:spcPct val="100000"/>
              </a:lnSpc>
              <a:spcBef>
                <a:spcPts val="500"/>
              </a:spcBef>
              <a:spcAft>
                <a:spcPts val="0"/>
              </a:spcAft>
              <a:buClrTx/>
              <a:buSzTx/>
              <a:buFontTx/>
              <a:buNone/>
              <a:tabLst/>
              <a:defRPr sz="2400" b="0" i="0" u="none" strike="noStrike" cap="none" spc="0" baseline="0">
                <a:ln>
                  <a:noFill/>
                </a:ln>
                <a:solidFill>
                  <a:srgbClr val="000000"/>
                </a:solidFill>
                <a:uFillTx/>
                <a:latin typeface="Century Gothic"/>
                <a:ea typeface="Century Gothic"/>
                <a:cs typeface="Century Gothic"/>
                <a:sym typeface="Century Gothic"/>
              </a:defRPr>
            </a:lvl4pPr>
            <a:lvl5pPr marL="0" marR="0" indent="1828800" algn="l" defTabSz="457200" rtl="0" latinLnBrk="0">
              <a:lnSpc>
                <a:spcPct val="100000"/>
              </a:lnSpc>
              <a:spcBef>
                <a:spcPts val="500"/>
              </a:spcBef>
              <a:spcAft>
                <a:spcPts val="0"/>
              </a:spcAft>
              <a:buClrTx/>
              <a:buSzTx/>
              <a:buFontTx/>
              <a:buNone/>
              <a:tabLst/>
              <a:defRPr sz="2400" b="0" i="0" u="none" strike="noStrike" cap="none" spc="0" baseline="0">
                <a:ln>
                  <a:noFill/>
                </a:ln>
                <a:solidFill>
                  <a:srgbClr val="000000"/>
                </a:solidFill>
                <a:uFillTx/>
                <a:latin typeface="Century Gothic"/>
                <a:ea typeface="Century Gothic"/>
                <a:cs typeface="Century Gothic"/>
                <a:sym typeface="Century Gothic"/>
              </a:defRPr>
            </a:lvl5pPr>
            <a:lvl6pPr marL="2491739"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6pPr>
            <a:lvl7pPr marL="2948939"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7pPr>
            <a:lvl8pPr marL="34061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9pPr>
          </a:lstStyle>
          <a:p>
            <a:pPr hangingPunct="1"/>
            <a:r>
              <a:rPr lang="en-US" dirty="0">
                <a:solidFill>
                  <a:schemeClr val="accent1"/>
                </a:solidFill>
              </a:rPr>
              <a:t>We measure success in three ways: gross, rating, and award winning.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subTitle" idx="1"/>
          </p:nvPr>
        </p:nvSpPr>
        <p:spPr>
          <a:xfrm>
            <a:off x="988722" y="369100"/>
            <a:ext cx="6802800" cy="15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We know that we are neither the first nor the second to study the subject (to say the least) – the most is trying to build a regression model to predict the movie's rating, so we chose a path whose focus is the reasons and explains for the differences between the various factors for success and the focus is really not building a prediction model that only serves to help establish significant variables, but find the connections and give research explanations as to why they happen</a:t>
            </a:r>
            <a:endParaRPr sz="1800" dirty="0"/>
          </a:p>
        </p:txBody>
      </p:sp>
      <p:sp>
        <p:nvSpPr>
          <p:cNvPr id="217" name="Google Shape;217;p35"/>
          <p:cNvSpPr txBox="1">
            <a:spLocks noGrp="1"/>
          </p:cNvSpPr>
          <p:nvPr>
            <p:ph type="subTitle" idx="2"/>
          </p:nvPr>
        </p:nvSpPr>
        <p:spPr>
          <a:xfrm>
            <a:off x="1123450" y="3188600"/>
            <a:ext cx="68028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2400" dirty="0"/>
              <a:t>familiarity with prior works and our innovation</a:t>
            </a:r>
            <a:endParaRPr sz="2400" dirty="0"/>
          </a:p>
        </p:txBody>
      </p:sp>
      <p:pic>
        <p:nvPicPr>
          <p:cNvPr id="218" name="Google Shape;218;p35"/>
          <p:cNvPicPr preferRelativeResize="0"/>
          <p:nvPr/>
        </p:nvPicPr>
        <p:blipFill>
          <a:blip r:embed="rId3">
            <a:alphaModFix/>
          </a:blip>
          <a:stretch>
            <a:fillRect/>
          </a:stretch>
        </p:blipFill>
        <p:spPr>
          <a:xfrm>
            <a:off x="7208473" y="2511950"/>
            <a:ext cx="1166099" cy="1682726"/>
          </a:xfrm>
          <a:prstGeom prst="rect">
            <a:avLst/>
          </a:prstGeom>
          <a:noFill/>
          <a:ln>
            <a:noFill/>
          </a:ln>
        </p:spPr>
      </p:pic>
      <p:pic>
        <p:nvPicPr>
          <p:cNvPr id="219" name="Google Shape;219;p35"/>
          <p:cNvPicPr preferRelativeResize="0"/>
          <p:nvPr/>
        </p:nvPicPr>
        <p:blipFill>
          <a:blip r:embed="rId3">
            <a:alphaModFix/>
          </a:blip>
          <a:stretch>
            <a:fillRect/>
          </a:stretch>
        </p:blipFill>
        <p:spPr>
          <a:xfrm flipH="1">
            <a:off x="719998" y="2511950"/>
            <a:ext cx="1166099" cy="1682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body" idx="1"/>
          </p:nvPr>
        </p:nvSpPr>
        <p:spPr>
          <a:xfrm>
            <a:off x="533060" y="1391362"/>
            <a:ext cx="8077880" cy="3525412"/>
          </a:xfrm>
          <a:prstGeom prst="rect">
            <a:avLst/>
          </a:prstGeom>
        </p:spPr>
        <p:txBody>
          <a:bodyPr spcFirstLastPara="1" wrap="square" lIns="91425" tIns="91425" rIns="91425" bIns="91425" anchor="t" anchorCtr="0">
            <a:noAutofit/>
          </a:bodyPr>
          <a:lstStyle/>
          <a:p>
            <a:pPr marL="0" indent="0">
              <a:buClr>
                <a:srgbClr val="543C52"/>
              </a:buClr>
              <a:buSzPts val="1100"/>
              <a:buNone/>
            </a:pPr>
            <a:r>
              <a:rPr lang="en-US" dirty="0">
                <a:effectLst/>
                <a:latin typeface="Calibri" panose="020F0502020204030204" pitchFamily="34" charset="0"/>
                <a:ea typeface="Calibri" panose="020F0502020204030204" pitchFamily="34" charset="0"/>
                <a:cs typeface="Arial" panose="020B0604020202020204" pitchFamily="34" charset="0"/>
              </a:rPr>
              <a:t>The data for the project included two datasets that was taken from Kaggle and one dataset contains movie's released month that scrapped from IMDB site.</a:t>
            </a:r>
          </a:p>
          <a:p>
            <a:pPr marL="0" indent="0">
              <a:buClr>
                <a:srgbClr val="543C52"/>
              </a:buClr>
              <a:buSzPts val="1100"/>
              <a:buNone/>
            </a:pPr>
            <a:endParaRPr lang="en-US" dirty="0">
              <a:latin typeface="Calibri" panose="020F0502020204030204" pitchFamily="34" charset="0"/>
              <a:ea typeface="Calibri" panose="020F0502020204030204" pitchFamily="34" charset="0"/>
              <a:cs typeface="Arial" panose="020B0604020202020204" pitchFamily="34" charset="0"/>
            </a:endParaRPr>
          </a:p>
          <a:p>
            <a:pPr marL="0" indent="0">
              <a:buClr>
                <a:srgbClr val="543C52"/>
              </a:buClr>
              <a:buSzPts val="1100"/>
              <a:buNone/>
            </a:pPr>
            <a:r>
              <a:rPr lang="en-US" dirty="0">
                <a:effectLst/>
                <a:latin typeface="Calibri" panose="020F0502020204030204" pitchFamily="34" charset="0"/>
                <a:ea typeface="Calibri" panose="020F0502020204030204" pitchFamily="34" charset="0"/>
                <a:cs typeface="Arial" panose="020B0604020202020204" pitchFamily="34" charset="0"/>
              </a:rPr>
              <a:t>We cleaned our data from unnecessary features, Na's and anomalies. we left with 23 variables And 3885 movies.</a:t>
            </a:r>
          </a:p>
          <a:p>
            <a:pPr marL="0" indent="0">
              <a:buClr>
                <a:srgbClr val="543C52"/>
              </a:buClr>
              <a:buSzPts val="1100"/>
              <a:buNone/>
            </a:pPr>
            <a:endParaRPr lang="en-US" dirty="0">
              <a:latin typeface="Calibri" panose="020F0502020204030204" pitchFamily="34" charset="0"/>
              <a:cs typeface="Arial" panose="020B0604020202020204" pitchFamily="34" charset="0"/>
            </a:endParaRPr>
          </a:p>
          <a:p>
            <a:pPr marL="0" indent="0">
              <a:buClr>
                <a:srgbClr val="543C52"/>
              </a:buClr>
              <a:buSzPts val="1100"/>
              <a:buNone/>
            </a:pPr>
            <a:r>
              <a:rPr lang="en-US" dirty="0">
                <a:latin typeface="Calibri" panose="020F0502020204030204" pitchFamily="34" charset="0"/>
                <a:cs typeface="Arial" panose="020B0604020202020204" pitchFamily="34" charset="0"/>
              </a:rPr>
              <a:t>We divided the </a:t>
            </a:r>
            <a:r>
              <a:rPr lang="en-US" dirty="0">
                <a:effectLst/>
                <a:latin typeface="Calibri" panose="020F0502020204030204" pitchFamily="34" charset="0"/>
                <a:ea typeface="Calibri" panose="020F0502020204030204" pitchFamily="34" charset="0"/>
                <a:cs typeface="Arial" panose="020B0604020202020204" pitchFamily="34" charset="0"/>
              </a:rPr>
              <a:t>variables</a:t>
            </a:r>
            <a:r>
              <a:rPr lang="en-US" dirty="0">
                <a:latin typeface="Calibri" panose="020F0502020204030204" pitchFamily="34" charset="0"/>
                <a:cs typeface="Arial" panose="020B0604020202020204" pitchFamily="34" charset="0"/>
              </a:rPr>
              <a:t> for 3 groups:</a:t>
            </a:r>
          </a:p>
          <a:p>
            <a:pPr marL="285750" indent="-285750">
              <a:buClr>
                <a:srgbClr val="543C52"/>
              </a:buClr>
              <a:buSzPts val="1100"/>
            </a:pPr>
            <a:r>
              <a:rPr lang="en-US" sz="1400" b="1" dirty="0">
                <a:effectLst/>
                <a:latin typeface="Calibri" panose="020F0502020204030204" pitchFamily="34" charset="0"/>
                <a:ea typeface="Calibri" panose="020F0502020204030204" pitchFamily="34" charset="0"/>
                <a:cs typeface="Arial" panose="020B0604020202020204" pitchFamily="34" charset="0"/>
              </a:rPr>
              <a:t>Important features:</a:t>
            </a:r>
            <a:r>
              <a:rPr lang="en-US" sz="1400" dirty="0">
                <a:effectLst/>
                <a:latin typeface="Calibri" panose="020F0502020204030204" pitchFamily="34" charset="0"/>
                <a:ea typeface="Calibri" panose="020F0502020204030204" pitchFamily="34" charset="0"/>
                <a:cs typeface="Arial" panose="020B0604020202020204" pitchFamily="34" charset="0"/>
              </a:rPr>
              <a:t> Director, Actor, Genres, Release month, Facebook likes, gross and imdb score.</a:t>
            </a:r>
          </a:p>
          <a:p>
            <a:pPr marL="285750" indent="-285750">
              <a:buClr>
                <a:srgbClr val="543C52"/>
              </a:buClr>
              <a:buSzPts val="1100"/>
            </a:pPr>
            <a:r>
              <a:rPr lang="en-US" sz="1400" b="1" dirty="0">
                <a:effectLst/>
                <a:latin typeface="Calibri" panose="020F0502020204030204" pitchFamily="34" charset="0"/>
                <a:ea typeface="Calibri" panose="020F0502020204030204" pitchFamily="34" charset="0"/>
                <a:cs typeface="Arial" panose="020B0604020202020204" pitchFamily="34" charset="0"/>
              </a:rPr>
              <a:t>Calculated important features:</a:t>
            </a:r>
            <a:r>
              <a:rPr lang="en-US" sz="1400" dirty="0">
                <a:effectLst/>
                <a:latin typeface="Calibri" panose="020F0502020204030204" pitchFamily="34" charset="0"/>
                <a:ea typeface="Calibri" panose="020F0502020204030204" pitchFamily="34" charset="0"/>
                <a:cs typeface="Arial" panose="020B0604020202020204" pitchFamily="34" charset="0"/>
              </a:rPr>
              <a:t> ROI</a:t>
            </a:r>
            <a:r>
              <a:rPr lang="ar-SA" sz="1400" dirty="0">
                <a:effectLst/>
                <a:latin typeface="Calibri" panose="020F0502020204030204" pitchFamily="34" charset="0"/>
                <a:ea typeface="Calibri" panose="020F0502020204030204" pitchFamily="34" charset="0"/>
                <a:cs typeface="Arial" panose="020B0604020202020204" pitchFamily="34" charset="0"/>
              </a:rPr>
              <a:t>, </a:t>
            </a:r>
            <a:r>
              <a:rPr lang="en-US" sz="1400" dirty="0">
                <a:effectLst/>
                <a:latin typeface="Calibri" panose="020F0502020204030204" pitchFamily="34" charset="0"/>
                <a:ea typeface="Calibri" panose="020F0502020204030204" pitchFamily="34" charset="0"/>
                <a:cs typeface="Arial" panose="020B0604020202020204" pitchFamily="34" charset="0"/>
              </a:rPr>
              <a:t>Oscar winner(binary), succeed Director and Actor rating/gross history.</a:t>
            </a:r>
          </a:p>
          <a:p>
            <a:pPr marL="285750" indent="-285750">
              <a:buClr>
                <a:srgbClr val="543C52"/>
              </a:buClr>
              <a:buSzPts val="1100"/>
            </a:pPr>
            <a:r>
              <a:rPr lang="en-US" sz="1400" b="1" dirty="0">
                <a:effectLst/>
                <a:latin typeface="Calibri" panose="020F0502020204030204" pitchFamily="34" charset="0"/>
                <a:ea typeface="Calibri" panose="020F0502020204030204" pitchFamily="34" charset="0"/>
                <a:cs typeface="Arial" panose="020B0604020202020204" pitchFamily="34" charset="0"/>
              </a:rPr>
              <a:t>Less important features/</a:t>
            </a:r>
            <a:r>
              <a:rPr lang="en-US" sz="1400" dirty="0">
                <a:effectLst/>
                <a:latin typeface="Calibri" panose="020F0502020204030204" pitchFamily="34" charset="0"/>
                <a:ea typeface="Calibri" panose="020F0502020204030204" pitchFamily="34" charset="0"/>
                <a:cs typeface="Arial" panose="020B0604020202020204" pitchFamily="34" charset="0"/>
              </a:rPr>
              <a:t> </a:t>
            </a:r>
            <a:r>
              <a:rPr lang="en-US" sz="1400" b="1" dirty="0">
                <a:effectLst/>
                <a:latin typeface="Calibri" panose="020F0502020204030204" pitchFamily="34" charset="0"/>
                <a:ea typeface="Calibri" panose="020F0502020204030204" pitchFamily="34" charset="0"/>
                <a:cs typeface="Arial" panose="020B0604020202020204" pitchFamily="34" charset="0"/>
              </a:rPr>
              <a:t>useless</a:t>
            </a:r>
            <a:r>
              <a:rPr lang="en-US" sz="1400" dirty="0">
                <a:effectLst/>
                <a:latin typeface="Calibri" panose="020F0502020204030204" pitchFamily="34" charset="0"/>
                <a:ea typeface="Calibri" panose="020F0502020204030204" pitchFamily="34" charset="0"/>
                <a:cs typeface="Arial" panose="020B0604020202020204" pitchFamily="34" charset="0"/>
              </a:rPr>
              <a:t>: Title, content rating, Aspect Ratio, Color Company, Duration, Language, Filming Location, number of critic reviews, number of voted users.</a:t>
            </a:r>
          </a:p>
          <a:p>
            <a:pPr marL="0" indent="0">
              <a:buClr>
                <a:srgbClr val="543C52"/>
              </a:buClr>
              <a:buSzPts val="1100"/>
              <a:buNone/>
            </a:pPr>
            <a:endParaRPr lang="en-US" sz="1800" dirty="0">
              <a:latin typeface="Calibri" panose="020F0502020204030204" pitchFamily="34" charset="0"/>
              <a:cs typeface="Arial" panose="020B0604020202020204" pitchFamily="34" charset="0"/>
            </a:endParaRPr>
          </a:p>
          <a:p>
            <a:pPr marL="0" indent="0">
              <a:buClr>
                <a:srgbClr val="543C52"/>
              </a:buClr>
              <a:buSzPts val="1100"/>
              <a:buNone/>
            </a:pPr>
            <a:endParaRPr dirty="0"/>
          </a:p>
        </p:txBody>
      </p:sp>
      <p:sp>
        <p:nvSpPr>
          <p:cNvPr id="234" name="Google Shape;234;p37"/>
          <p:cNvSpPr txBox="1">
            <a:spLocks noGrp="1"/>
          </p:cNvSpPr>
          <p:nvPr>
            <p:ph type="title"/>
          </p:nvPr>
        </p:nvSpPr>
        <p:spPr>
          <a:xfrm>
            <a:off x="720000" y="4977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9D8EC"/>
                </a:solidFill>
              </a:rPr>
              <a:t>Data Overview</a:t>
            </a:r>
            <a:endParaRPr dirty="0">
              <a:solidFill>
                <a:srgbClr val="49D8E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674A63-9B3A-7649-6915-3FC5C6BEEF1C}"/>
              </a:ext>
            </a:extLst>
          </p:cNvPr>
          <p:cNvSpPr>
            <a:spLocks noGrp="1"/>
          </p:cNvSpPr>
          <p:nvPr>
            <p:ph type="title"/>
          </p:nvPr>
        </p:nvSpPr>
        <p:spPr/>
        <p:txBody>
          <a:bodyPr/>
          <a:lstStyle/>
          <a:p>
            <a:r>
              <a:rPr lang="en-US" dirty="0"/>
              <a:t>Results and Conclusion</a:t>
            </a:r>
            <a:endParaRPr lang="he-IL" dirty="0"/>
          </a:p>
        </p:txBody>
      </p:sp>
      <p:sp>
        <p:nvSpPr>
          <p:cNvPr id="5" name="כותרת משנה 4">
            <a:extLst>
              <a:ext uri="{FF2B5EF4-FFF2-40B4-BE49-F238E27FC236}">
                <a16:creationId xmlns:a16="http://schemas.microsoft.com/office/drawing/2014/main" id="{81E2FC78-07A2-0F5C-D76A-1B8059B98DF4}"/>
              </a:ext>
            </a:extLst>
          </p:cNvPr>
          <p:cNvSpPr>
            <a:spLocks noGrp="1"/>
          </p:cNvSpPr>
          <p:nvPr>
            <p:ph type="subTitle" idx="3"/>
          </p:nvPr>
        </p:nvSpPr>
        <p:spPr>
          <a:xfrm>
            <a:off x="337279" y="1454230"/>
            <a:ext cx="8469442" cy="572700"/>
          </a:xfrm>
        </p:spPr>
        <p:txBody>
          <a:bodyPr/>
          <a:lstStyle/>
          <a:p>
            <a:pPr marL="127000" indent="0"/>
            <a:r>
              <a:rPr lang="en-US" sz="2400" dirty="0"/>
              <a:t>Summer Blockbusters vs. Winter Oscar-Hopefuls</a:t>
            </a:r>
          </a:p>
        </p:txBody>
      </p:sp>
      <p:sp>
        <p:nvSpPr>
          <p:cNvPr id="8" name="כותרת משנה 2">
            <a:extLst>
              <a:ext uri="{FF2B5EF4-FFF2-40B4-BE49-F238E27FC236}">
                <a16:creationId xmlns:a16="http://schemas.microsoft.com/office/drawing/2014/main" id="{7C753BC6-4E6E-31CB-13EB-C51172A11DE4}"/>
              </a:ext>
            </a:extLst>
          </p:cNvPr>
          <p:cNvSpPr>
            <a:spLocks noGrp="1"/>
          </p:cNvSpPr>
          <p:nvPr>
            <p:ph type="subTitle" idx="1"/>
          </p:nvPr>
        </p:nvSpPr>
        <p:spPr>
          <a:xfrm>
            <a:off x="1743912" y="2150274"/>
            <a:ext cx="5216577" cy="2495451"/>
          </a:xfrm>
        </p:spPr>
        <p:txBody>
          <a:bodyPr/>
          <a:lstStyle/>
          <a:p>
            <a:pPr marL="127000" indent="0"/>
            <a:endParaRPr lang="en-US" sz="2400" dirty="0"/>
          </a:p>
          <a:p>
            <a:pPr marL="127000" indent="0"/>
            <a:endParaRPr lang="he-IL" sz="1100" dirty="0"/>
          </a:p>
        </p:txBody>
      </p:sp>
      <p:pic>
        <p:nvPicPr>
          <p:cNvPr id="1026" name="Picture 2" descr="Avengers: Endgame">
            <a:extLst>
              <a:ext uri="{FF2B5EF4-FFF2-40B4-BE49-F238E27FC236}">
                <a16:creationId xmlns:a16="http://schemas.microsoft.com/office/drawing/2014/main" id="{F4B6FCBB-A158-19A5-BB09-7A403AB0D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80" y="2332119"/>
            <a:ext cx="1601800" cy="2407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com: Titanic : Leonardo DiCaprio, Kate Winslet, Billy Zane, Kathy  Bates, Frances Fisher, Gloria Stuart, Bill Paxton, Bernard Hill, Jonathan  Hyde, Victor Garber, James Cameron: Movies &amp; TV">
            <a:extLst>
              <a:ext uri="{FF2B5EF4-FFF2-40B4-BE49-F238E27FC236}">
                <a16:creationId xmlns:a16="http://schemas.microsoft.com/office/drawing/2014/main" id="{AADF73DF-BE96-05E4-94D8-62F67E968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489" y="2273618"/>
            <a:ext cx="1750540" cy="2495451"/>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36B8F3E9-15C7-A39C-D9FE-C4190E6333F4}"/>
              </a:ext>
            </a:extLst>
          </p:cNvPr>
          <p:cNvPicPr>
            <a:picLocks noChangeAspect="1"/>
          </p:cNvPicPr>
          <p:nvPr/>
        </p:nvPicPr>
        <p:blipFill>
          <a:blip r:embed="rId4"/>
          <a:stretch>
            <a:fillRect/>
          </a:stretch>
        </p:blipFill>
        <p:spPr>
          <a:xfrm>
            <a:off x="1768180" y="2332119"/>
            <a:ext cx="2507932" cy="1772492"/>
          </a:xfrm>
          <a:prstGeom prst="rect">
            <a:avLst/>
          </a:prstGeom>
        </p:spPr>
      </p:pic>
      <p:pic>
        <p:nvPicPr>
          <p:cNvPr id="7" name="תמונה 6">
            <a:extLst>
              <a:ext uri="{FF2B5EF4-FFF2-40B4-BE49-F238E27FC236}">
                <a16:creationId xmlns:a16="http://schemas.microsoft.com/office/drawing/2014/main" id="{368B6DBE-5B96-F192-6878-98CF7CD87518}"/>
              </a:ext>
            </a:extLst>
          </p:cNvPr>
          <p:cNvPicPr>
            <a:picLocks noChangeAspect="1"/>
          </p:cNvPicPr>
          <p:nvPr/>
        </p:nvPicPr>
        <p:blipFill rotWithShape="1">
          <a:blip r:embed="rId5"/>
          <a:srcRect t="3036"/>
          <a:stretch/>
        </p:blipFill>
        <p:spPr>
          <a:xfrm>
            <a:off x="4792734" y="2275739"/>
            <a:ext cx="2167755" cy="1860867"/>
          </a:xfrm>
          <a:prstGeom prst="rect">
            <a:avLst/>
          </a:prstGeom>
        </p:spPr>
      </p:pic>
    </p:spTree>
    <p:extLst>
      <p:ext uri="{BB962C8B-B14F-4D97-AF65-F5344CB8AC3E}">
        <p14:creationId xmlns:p14="http://schemas.microsoft.com/office/powerpoint/2010/main" val="895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674A63-9B3A-7649-6915-3FC5C6BEEF1C}"/>
              </a:ext>
            </a:extLst>
          </p:cNvPr>
          <p:cNvSpPr>
            <a:spLocks noGrp="1"/>
          </p:cNvSpPr>
          <p:nvPr>
            <p:ph type="title"/>
          </p:nvPr>
        </p:nvSpPr>
        <p:spPr/>
        <p:txBody>
          <a:bodyPr/>
          <a:lstStyle/>
          <a:p>
            <a:r>
              <a:rPr lang="en-US" dirty="0"/>
              <a:t>Results and Conclusion</a:t>
            </a:r>
            <a:endParaRPr lang="he-IL" dirty="0"/>
          </a:p>
        </p:txBody>
      </p:sp>
      <p:sp>
        <p:nvSpPr>
          <p:cNvPr id="5" name="כותרת משנה 4">
            <a:extLst>
              <a:ext uri="{FF2B5EF4-FFF2-40B4-BE49-F238E27FC236}">
                <a16:creationId xmlns:a16="http://schemas.microsoft.com/office/drawing/2014/main" id="{81E2FC78-07A2-0F5C-D76A-1B8059B98DF4}"/>
              </a:ext>
            </a:extLst>
          </p:cNvPr>
          <p:cNvSpPr>
            <a:spLocks noGrp="1"/>
          </p:cNvSpPr>
          <p:nvPr>
            <p:ph type="subTitle" idx="3"/>
          </p:nvPr>
        </p:nvSpPr>
        <p:spPr>
          <a:xfrm>
            <a:off x="337279" y="1454230"/>
            <a:ext cx="8469442" cy="572700"/>
          </a:xfrm>
        </p:spPr>
        <p:txBody>
          <a:bodyPr/>
          <a:lstStyle/>
          <a:p>
            <a:r>
              <a:rPr lang="en-US" sz="2400" b="1" dirty="0">
                <a:effectLst/>
                <a:latin typeface="Calibri" panose="020F0502020204030204" pitchFamily="34" charset="0"/>
                <a:ea typeface="Calibri" panose="020F0502020204030204" pitchFamily="34" charset="0"/>
                <a:cs typeface="Arial" panose="020B0604020202020204" pitchFamily="34" charset="0"/>
              </a:rPr>
              <a:t>movie</a:t>
            </a:r>
            <a:r>
              <a:rPr lang="he-IL" sz="2400" b="1" dirty="0">
                <a:effectLst/>
                <a:latin typeface="Calibri" panose="020F0502020204030204" pitchFamily="34" charset="0"/>
                <a:ea typeface="Calibri" panose="020F0502020204030204" pitchFamily="34" charset="0"/>
                <a:cs typeface="Arial" panose="020B0604020202020204" pitchFamily="34" charset="0"/>
              </a:rPr>
              <a:t>'</a:t>
            </a:r>
            <a:r>
              <a:rPr lang="en-US" sz="2400" b="1" dirty="0">
                <a:effectLst/>
                <a:latin typeface="Calibri" panose="020F0502020204030204" pitchFamily="34" charset="0"/>
                <a:ea typeface="Calibri" panose="020F0502020204030204" pitchFamily="34" charset="0"/>
                <a:cs typeface="Arial" panose="020B0604020202020204" pitchFamily="34" charset="0"/>
              </a:rPr>
              <a:t>s genre affects it</a:t>
            </a:r>
            <a:r>
              <a:rPr lang="he-IL" sz="2400" b="1" dirty="0">
                <a:effectLst/>
                <a:latin typeface="Calibri" panose="020F0502020204030204" pitchFamily="34" charset="0"/>
                <a:ea typeface="Calibri" panose="020F0502020204030204" pitchFamily="34" charset="0"/>
                <a:cs typeface="Arial" panose="020B0604020202020204" pitchFamily="34" charset="0"/>
              </a:rPr>
              <a:t>'</a:t>
            </a:r>
            <a:r>
              <a:rPr lang="en-US" sz="2400" b="1" dirty="0">
                <a:effectLst/>
                <a:latin typeface="Calibri" panose="020F0502020204030204" pitchFamily="34" charset="0"/>
                <a:ea typeface="Calibri" panose="020F0502020204030204" pitchFamily="34" charset="0"/>
                <a:cs typeface="Arial" panose="020B0604020202020204" pitchFamily="34" charset="0"/>
              </a:rPr>
              <a:t>s success factors?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grpSp>
        <p:nvGrpSpPr>
          <p:cNvPr id="10" name="קבוצה 9">
            <a:extLst>
              <a:ext uri="{FF2B5EF4-FFF2-40B4-BE49-F238E27FC236}">
                <a16:creationId xmlns:a16="http://schemas.microsoft.com/office/drawing/2014/main" id="{BE66B9CB-C9C3-41BE-443C-4370566A5CB5}"/>
              </a:ext>
            </a:extLst>
          </p:cNvPr>
          <p:cNvGrpSpPr/>
          <p:nvPr/>
        </p:nvGrpSpPr>
        <p:grpSpPr>
          <a:xfrm>
            <a:off x="4834270" y="2203625"/>
            <a:ext cx="5043556" cy="2321392"/>
            <a:chOff x="420849" y="19435"/>
            <a:chExt cx="4167776" cy="1325880"/>
          </a:xfrm>
        </p:grpSpPr>
        <p:pic>
          <p:nvPicPr>
            <p:cNvPr id="13" name="תמונה 12">
              <a:extLst>
                <a:ext uri="{FF2B5EF4-FFF2-40B4-BE49-F238E27FC236}">
                  <a16:creationId xmlns:a16="http://schemas.microsoft.com/office/drawing/2014/main" id="{2C248EEE-2031-4FC3-5DF4-2F694F9816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849" y="19435"/>
              <a:ext cx="3288030" cy="1051560"/>
            </a:xfrm>
            <a:prstGeom prst="rect">
              <a:avLst/>
            </a:prstGeom>
          </p:spPr>
        </p:pic>
        <p:sp>
          <p:nvSpPr>
            <p:cNvPr id="14" name="תיבת טקסט 2">
              <a:extLst>
                <a:ext uri="{FF2B5EF4-FFF2-40B4-BE49-F238E27FC236}">
                  <a16:creationId xmlns:a16="http://schemas.microsoft.com/office/drawing/2014/main" id="{18786A53-C37B-53A5-6962-A535A2184745}"/>
                </a:ext>
              </a:extLst>
            </p:cNvPr>
            <p:cNvSpPr txBox="1">
              <a:spLocks noChangeArrowheads="1"/>
            </p:cNvSpPr>
            <p:nvPr/>
          </p:nvSpPr>
          <p:spPr bwMode="auto">
            <a:xfrm flipH="1">
              <a:off x="1135988" y="1070995"/>
              <a:ext cx="3452637" cy="274320"/>
            </a:xfrm>
            <a:prstGeom prst="rect">
              <a:avLst/>
            </a:prstGeom>
            <a:noFill/>
            <a:ln w="9525">
              <a:noFill/>
              <a:miter lim="800000"/>
              <a:headEnd/>
              <a:tailEnd/>
            </a:ln>
          </p:spPr>
          <p:txBody>
            <a:bodyPr rot="0" vert="horz" wrap="square" lIns="91440" tIns="45720" rIns="91440" bIns="45720" anchor="t" anchorCtr="0">
              <a:noAutofit/>
            </a:bodyPr>
            <a:lstStyle/>
            <a:p>
              <a:pPr algn="l" rtl="0">
                <a:lnSpc>
                  <a:spcPct val="107000"/>
                </a:lnSpc>
                <a:spcAft>
                  <a:spcPts val="800"/>
                </a:spcAft>
              </a:pPr>
              <a:r>
                <a:rPr lang="en-US" sz="700" dirty="0">
                  <a:effectLst/>
                  <a:latin typeface="Calibri" panose="020F0502020204030204" pitchFamily="34" charset="0"/>
                  <a:ea typeface="Calibri" panose="020F0502020204030204" pitchFamily="34" charset="0"/>
                  <a:cs typeface="Arial" panose="020B0604020202020204" pitchFamily="34" charset="0"/>
                </a:rPr>
                <a:t>Table from: </a:t>
              </a:r>
              <a:r>
                <a:rPr lang="en-US" sz="7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https://</a:t>
              </a:r>
              <a:r>
                <a:rPr lang="en-US" sz="700" u="sng" dirty="0" err="1">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www.the-numbers.com</a:t>
              </a:r>
              <a:r>
                <a:rPr lang="en-US" sz="700" u="sng" dirty="0">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/market/genres</a:t>
              </a:r>
              <a:r>
                <a:rPr lang="en-US" sz="7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grpSp>
      <p:sp>
        <p:nvSpPr>
          <p:cNvPr id="16" name="Rectangle 16">
            <a:extLst>
              <a:ext uri="{FF2B5EF4-FFF2-40B4-BE49-F238E27FC236}">
                <a16:creationId xmlns:a16="http://schemas.microsoft.com/office/drawing/2014/main" id="{521AA6C2-29CB-6B8E-2116-78131AE6F01F}"/>
              </a:ext>
            </a:extLst>
          </p:cNvPr>
          <p:cNvSpPr>
            <a:spLocks noChangeArrowheads="1"/>
          </p:cNvSpPr>
          <p:nvPr/>
        </p:nvSpPr>
        <p:spPr bwMode="auto">
          <a:xfrm>
            <a:off x="371475"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e-IL"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17" name="תמונה 16">
            <a:extLst>
              <a:ext uri="{FF2B5EF4-FFF2-40B4-BE49-F238E27FC236}">
                <a16:creationId xmlns:a16="http://schemas.microsoft.com/office/drawing/2014/main" id="{8D3F3162-885B-A29C-A0F8-4B17D60264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443" y="2203625"/>
            <a:ext cx="4427352" cy="1800290"/>
          </a:xfrm>
          <a:prstGeom prst="rect">
            <a:avLst/>
          </a:prstGeom>
        </p:spPr>
      </p:pic>
    </p:spTree>
    <p:extLst>
      <p:ext uri="{BB962C8B-B14F-4D97-AF65-F5344CB8AC3E}">
        <p14:creationId xmlns:p14="http://schemas.microsoft.com/office/powerpoint/2010/main" val="1269409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674A63-9B3A-7649-6915-3FC5C6BEEF1C}"/>
              </a:ext>
            </a:extLst>
          </p:cNvPr>
          <p:cNvSpPr>
            <a:spLocks noGrp="1"/>
          </p:cNvSpPr>
          <p:nvPr>
            <p:ph type="title"/>
          </p:nvPr>
        </p:nvSpPr>
        <p:spPr/>
        <p:txBody>
          <a:bodyPr/>
          <a:lstStyle/>
          <a:p>
            <a:r>
              <a:rPr lang="en-US" dirty="0"/>
              <a:t>Results and Conclusion</a:t>
            </a:r>
            <a:endParaRPr lang="he-IL" dirty="0"/>
          </a:p>
        </p:txBody>
      </p:sp>
      <p:sp>
        <p:nvSpPr>
          <p:cNvPr id="5" name="כותרת משנה 4">
            <a:extLst>
              <a:ext uri="{FF2B5EF4-FFF2-40B4-BE49-F238E27FC236}">
                <a16:creationId xmlns:a16="http://schemas.microsoft.com/office/drawing/2014/main" id="{81E2FC78-07A2-0F5C-D76A-1B8059B98DF4}"/>
              </a:ext>
            </a:extLst>
          </p:cNvPr>
          <p:cNvSpPr>
            <a:spLocks noGrp="1"/>
          </p:cNvSpPr>
          <p:nvPr>
            <p:ph type="subTitle" idx="3"/>
          </p:nvPr>
        </p:nvSpPr>
        <p:spPr>
          <a:xfrm>
            <a:off x="337279" y="1454230"/>
            <a:ext cx="8469442" cy="572700"/>
          </a:xfrm>
        </p:spPr>
        <p:txBody>
          <a:bodyPr/>
          <a:lstStyle/>
          <a:p>
            <a:r>
              <a:rPr lang="en-US" sz="2000" dirty="0"/>
              <a:t>How director and main actor rating affect the movie's success parameters?</a:t>
            </a:r>
            <a:endParaRPr lang="he-IL" sz="2000" dirty="0"/>
          </a:p>
        </p:txBody>
      </p:sp>
      <p:sp>
        <p:nvSpPr>
          <p:cNvPr id="8" name="כותרת משנה 2">
            <a:extLst>
              <a:ext uri="{FF2B5EF4-FFF2-40B4-BE49-F238E27FC236}">
                <a16:creationId xmlns:a16="http://schemas.microsoft.com/office/drawing/2014/main" id="{7C753BC6-4E6E-31CB-13EB-C51172A11DE4}"/>
              </a:ext>
            </a:extLst>
          </p:cNvPr>
          <p:cNvSpPr>
            <a:spLocks noGrp="1"/>
          </p:cNvSpPr>
          <p:nvPr>
            <p:ph type="subTitle" idx="1"/>
          </p:nvPr>
        </p:nvSpPr>
        <p:spPr>
          <a:xfrm>
            <a:off x="1320801" y="1978911"/>
            <a:ext cx="6028180" cy="2481426"/>
          </a:xfrm>
        </p:spPr>
        <p:txBody>
          <a:bodyPr/>
          <a:lstStyle/>
          <a:p>
            <a:pPr marL="127000" indent="0"/>
            <a:r>
              <a:rPr lang="en-US" sz="1050" dirty="0"/>
              <a:t>When thinking about influential roles in production, the first that springs to mind is of course the director. The clue is in the name – they direct the film, meaning they have a lot of control over the outcome. In this project we calculated the average rating of every director and actor in our data until the last movie they made, by that, we could get a little sense about the quality of them in any given time and see how it affects the success features</a:t>
            </a:r>
            <a:endParaRPr lang="he-IL" sz="1050" dirty="0"/>
          </a:p>
        </p:txBody>
      </p:sp>
      <p:sp>
        <p:nvSpPr>
          <p:cNvPr id="16" name="Rectangle 16">
            <a:extLst>
              <a:ext uri="{FF2B5EF4-FFF2-40B4-BE49-F238E27FC236}">
                <a16:creationId xmlns:a16="http://schemas.microsoft.com/office/drawing/2014/main" id="{521AA6C2-29CB-6B8E-2116-78131AE6F01F}"/>
              </a:ext>
            </a:extLst>
          </p:cNvPr>
          <p:cNvSpPr>
            <a:spLocks noChangeArrowheads="1"/>
          </p:cNvSpPr>
          <p:nvPr/>
        </p:nvSpPr>
        <p:spPr bwMode="auto">
          <a:xfrm>
            <a:off x="371475"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e-IL"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7" name="תמונה 6">
            <a:extLst>
              <a:ext uri="{FF2B5EF4-FFF2-40B4-BE49-F238E27FC236}">
                <a16:creationId xmlns:a16="http://schemas.microsoft.com/office/drawing/2014/main" id="{89016B3C-ADCC-A0AD-E21D-FE896859EBE4}"/>
              </a:ext>
            </a:extLst>
          </p:cNvPr>
          <p:cNvPicPr>
            <a:picLocks noChangeAspect="1"/>
          </p:cNvPicPr>
          <p:nvPr/>
        </p:nvPicPr>
        <p:blipFill>
          <a:blip r:embed="rId2"/>
          <a:stretch>
            <a:fillRect/>
          </a:stretch>
        </p:blipFill>
        <p:spPr>
          <a:xfrm>
            <a:off x="2226686" y="3041553"/>
            <a:ext cx="4133446" cy="1731414"/>
          </a:xfrm>
          <a:prstGeom prst="rect">
            <a:avLst/>
          </a:prstGeom>
        </p:spPr>
      </p:pic>
    </p:spTree>
    <p:extLst>
      <p:ext uri="{BB962C8B-B14F-4D97-AF65-F5344CB8AC3E}">
        <p14:creationId xmlns:p14="http://schemas.microsoft.com/office/powerpoint/2010/main" val="2139576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848F6A-F598-AB09-9C12-AD632BC916A6}"/>
              </a:ext>
            </a:extLst>
          </p:cNvPr>
          <p:cNvSpPr>
            <a:spLocks noGrp="1"/>
          </p:cNvSpPr>
          <p:nvPr>
            <p:ph type="title"/>
          </p:nvPr>
        </p:nvSpPr>
        <p:spPr/>
        <p:txBody>
          <a:bodyPr/>
          <a:lstStyle/>
          <a:p>
            <a:r>
              <a:rPr lang="en-US" dirty="0"/>
              <a:t>Charts</a:t>
            </a:r>
            <a:endParaRPr lang="he-IL" dirty="0"/>
          </a:p>
        </p:txBody>
      </p:sp>
      <p:pic>
        <p:nvPicPr>
          <p:cNvPr id="7" name="תמונה 6">
            <a:extLst>
              <a:ext uri="{FF2B5EF4-FFF2-40B4-BE49-F238E27FC236}">
                <a16:creationId xmlns:a16="http://schemas.microsoft.com/office/drawing/2014/main" id="{43768FE8-8219-FB48-3625-36B973BE9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00" y="1511620"/>
            <a:ext cx="7589310" cy="3114169"/>
          </a:xfrm>
          <a:prstGeom prst="rect">
            <a:avLst/>
          </a:prstGeom>
        </p:spPr>
      </p:pic>
      <p:sp>
        <p:nvSpPr>
          <p:cNvPr id="12" name="מלבן: פינות מעוגלות 11">
            <a:extLst>
              <a:ext uri="{FF2B5EF4-FFF2-40B4-BE49-F238E27FC236}">
                <a16:creationId xmlns:a16="http://schemas.microsoft.com/office/drawing/2014/main" id="{AA61C927-6DA5-708C-3571-804E31541D4F}"/>
              </a:ext>
            </a:extLst>
          </p:cNvPr>
          <p:cNvSpPr/>
          <p:nvPr/>
        </p:nvSpPr>
        <p:spPr>
          <a:xfrm>
            <a:off x="720000" y="1511620"/>
            <a:ext cx="270582" cy="282097"/>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100" b="1" dirty="0">
                <a:solidFill>
                  <a:schemeClr val="bg2"/>
                </a:solidFill>
                <a:effectLst/>
                <a:ea typeface="Calibri" panose="020F0502020204030204" pitchFamily="34" charset="0"/>
                <a:cs typeface="Arial" panose="020B0604020202020204" pitchFamily="34" charset="0"/>
              </a:rPr>
              <a:t>A</a:t>
            </a:r>
            <a:endParaRPr lang="en-US" sz="1100" dirty="0">
              <a:solidFill>
                <a:schemeClr val="bg2"/>
              </a:solidFill>
              <a:effectLst/>
              <a:ea typeface="Calibri" panose="020F0502020204030204" pitchFamily="34" charset="0"/>
              <a:cs typeface="Arial" panose="020B0604020202020204" pitchFamily="34" charset="0"/>
            </a:endParaRPr>
          </a:p>
        </p:txBody>
      </p:sp>
      <p:sp>
        <p:nvSpPr>
          <p:cNvPr id="15" name="מלבן: פינות מעוגלות 14">
            <a:extLst>
              <a:ext uri="{FF2B5EF4-FFF2-40B4-BE49-F238E27FC236}">
                <a16:creationId xmlns:a16="http://schemas.microsoft.com/office/drawing/2014/main" id="{78B208A0-6DA0-9449-619A-CB6449036CA2}"/>
              </a:ext>
            </a:extLst>
          </p:cNvPr>
          <p:cNvSpPr/>
          <p:nvPr/>
        </p:nvSpPr>
        <p:spPr>
          <a:xfrm>
            <a:off x="8038728" y="1511621"/>
            <a:ext cx="270582" cy="282097"/>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100" b="1" dirty="0">
                <a:solidFill>
                  <a:schemeClr val="bg2"/>
                </a:solidFill>
                <a:effectLst/>
                <a:ea typeface="Calibri" panose="020F0502020204030204" pitchFamily="34" charset="0"/>
                <a:cs typeface="Arial" panose="020B0604020202020204" pitchFamily="34" charset="0"/>
              </a:rPr>
              <a:t>B</a:t>
            </a:r>
            <a:endParaRPr lang="en-US" sz="1100" dirty="0">
              <a:solidFill>
                <a:schemeClr val="bg2"/>
              </a:solidFill>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65956909"/>
      </p:ext>
    </p:extLst>
  </p:cSld>
  <p:clrMapOvr>
    <a:masterClrMapping/>
  </p:clrMapOvr>
</p:sld>
</file>

<file path=ppt/theme/theme1.xml><?xml version="1.0" encoding="utf-8"?>
<a:theme xmlns:a="http://schemas.openxmlformats.org/drawingml/2006/main" name="Breaking The Fourth Wall by Slidesgo">
  <a:themeElements>
    <a:clrScheme name="Simple Light">
      <a:dk1>
        <a:srgbClr val="F8F5DC"/>
      </a:dk1>
      <a:lt1>
        <a:srgbClr val="9B102D"/>
      </a:lt1>
      <a:dk2>
        <a:srgbClr val="291C3B"/>
      </a:dk2>
      <a:lt2>
        <a:srgbClr val="49D8EC"/>
      </a:lt2>
      <a:accent1>
        <a:srgbClr val="FFFFFF"/>
      </a:accent1>
      <a:accent2>
        <a:srgbClr val="FFFFFF"/>
      </a:accent2>
      <a:accent3>
        <a:srgbClr val="FFFFFF"/>
      </a:accent3>
      <a:accent4>
        <a:srgbClr val="FFFFFF"/>
      </a:accent4>
      <a:accent5>
        <a:srgbClr val="FFFFFF"/>
      </a:accent5>
      <a:accent6>
        <a:srgbClr val="FFFFFF"/>
      </a:accent6>
      <a:hlink>
        <a:srgbClr val="49D8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1220</TotalTime>
  <Words>477</Words>
  <Application>Microsoft Office PowerPoint</Application>
  <PresentationFormat>‫הצגה על המסך (16:9)</PresentationFormat>
  <Paragraphs>49</Paragraphs>
  <Slides>11</Slides>
  <Notes>6</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11</vt:i4>
      </vt:variant>
    </vt:vector>
  </HeadingPairs>
  <TitlesOfParts>
    <vt:vector size="18" baseType="lpstr">
      <vt:lpstr>Arial</vt:lpstr>
      <vt:lpstr>Calibri</vt:lpstr>
      <vt:lpstr>Century Gothic</vt:lpstr>
      <vt:lpstr>Oswald Regular</vt:lpstr>
      <vt:lpstr>Red Hat Text</vt:lpstr>
      <vt:lpstr>Ubuntu</vt:lpstr>
      <vt:lpstr>Breaking The Fourth Wall by Slidesgo</vt:lpstr>
      <vt:lpstr>Behind The Success Of Movies</vt:lpstr>
      <vt:lpstr>01</vt:lpstr>
      <vt:lpstr>Introduction</vt:lpstr>
      <vt:lpstr>מצגת של PowerPoint‏</vt:lpstr>
      <vt:lpstr>Data Overview</vt:lpstr>
      <vt:lpstr>Results and Conclusion</vt:lpstr>
      <vt:lpstr>Results and Conclusion</vt:lpstr>
      <vt:lpstr>Results and Conclusion</vt:lpstr>
      <vt:lpstr>Charts</vt:lpstr>
      <vt:lpstr>Charts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The Fourth Wall</dc:title>
  <dc:creator>עמית בראס</dc:creator>
  <cp:lastModifiedBy>עמית בראס</cp:lastModifiedBy>
  <cp:revision>14</cp:revision>
  <dcterms:modified xsi:type="dcterms:W3CDTF">2022-06-19T05:57:01Z</dcterms:modified>
</cp:coreProperties>
</file>